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2.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9.xml" ContentType="application/inkml+xml"/>
  <Override PartName="/ppt/ink/ink30.xml" ContentType="application/inkml+xml"/>
  <Override PartName="/ppt/ink/ink3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4.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ink/ink60.xml" ContentType="application/inkml+xml"/>
  <Override PartName="/ppt/notesSlides/notesSlide5.xml" ContentType="application/vnd.openxmlformats-officedocument.presentationml.notesSlide+xml"/>
  <Override PartName="/ppt/ink/ink61.xml" ContentType="application/inkml+xml"/>
  <Override PartName="/ppt/charts/chart4.xml" ContentType="application/vnd.openxmlformats-officedocument.drawingml.chart+xml"/>
  <Override PartName="/ppt/ink/ink62.xml" ContentType="application/inkml+xml"/>
  <Override PartName="/ppt/ink/ink63.xml" ContentType="application/inkml+xml"/>
  <Override PartName="/ppt/charts/chart5.xml" ContentType="application/vnd.openxmlformats-officedocument.drawingml.chart+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charts/chart6.xml" ContentType="application/vnd.openxmlformats-officedocument.drawingml.chart+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charts/chart7.xml" ContentType="application/vnd.openxmlformats-officedocument.drawingml.chart+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notesSlides/notesSlide6.xml" ContentType="application/vnd.openxmlformats-officedocument.presentationml.notesSlide+xml"/>
  <Override PartName="/ppt/ink/ink88.xml" ContentType="application/inkml+xml"/>
  <Override PartName="/ppt/ink/ink89.xml" ContentType="application/inkml+xml"/>
  <Override PartName="/ppt/ink/ink90.xml" ContentType="application/inkml+xml"/>
  <Override PartName="/ppt/ink/ink91.xml" ContentType="application/inkml+xml"/>
  <Override PartName="/ppt/notesSlides/notesSlide7.xml" ContentType="application/vnd.openxmlformats-officedocument.presentationml.notesSlide+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notesSlides/notesSlide8.xml" ContentType="application/vnd.openxmlformats-officedocument.presentationml.notesSlide+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notesSlides/notesSlide9.xml" ContentType="application/vnd.openxmlformats-officedocument.presentationml.notesSlide+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notesSlides/notesSlide10.xml" ContentType="application/vnd.openxmlformats-officedocument.presentationml.notesSlide+xml"/>
  <Override PartName="/ppt/ink/ink183.xml" ContentType="application/inkml+xml"/>
  <Override PartName="/ppt/ink/ink184.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4"/>
  </p:sldMasterIdLst>
  <p:notesMasterIdLst>
    <p:notesMasterId r:id="rId79"/>
  </p:notesMasterIdLst>
  <p:sldIdLst>
    <p:sldId id="256" r:id="rId5"/>
    <p:sldId id="305" r:id="rId6"/>
    <p:sldId id="408" r:id="rId7"/>
    <p:sldId id="347" r:id="rId8"/>
    <p:sldId id="328" r:id="rId9"/>
    <p:sldId id="333" r:id="rId10"/>
    <p:sldId id="376" r:id="rId11"/>
    <p:sldId id="331" r:id="rId12"/>
    <p:sldId id="329" r:id="rId13"/>
    <p:sldId id="330" r:id="rId14"/>
    <p:sldId id="309" r:id="rId15"/>
    <p:sldId id="393" r:id="rId16"/>
    <p:sldId id="357" r:id="rId17"/>
    <p:sldId id="335" r:id="rId18"/>
    <p:sldId id="351" r:id="rId19"/>
    <p:sldId id="336" r:id="rId20"/>
    <p:sldId id="350" r:id="rId21"/>
    <p:sldId id="312" r:id="rId22"/>
    <p:sldId id="386" r:id="rId23"/>
    <p:sldId id="387" r:id="rId24"/>
    <p:sldId id="290" r:id="rId25"/>
    <p:sldId id="291" r:id="rId26"/>
    <p:sldId id="396" r:id="rId27"/>
    <p:sldId id="294" r:id="rId28"/>
    <p:sldId id="348" r:id="rId29"/>
    <p:sldId id="378" r:id="rId30"/>
    <p:sldId id="389" r:id="rId31"/>
    <p:sldId id="356" r:id="rId32"/>
    <p:sldId id="377" r:id="rId33"/>
    <p:sldId id="372" r:id="rId34"/>
    <p:sldId id="371" r:id="rId35"/>
    <p:sldId id="373" r:id="rId36"/>
    <p:sldId id="374" r:id="rId37"/>
    <p:sldId id="380" r:id="rId38"/>
    <p:sldId id="381" r:id="rId39"/>
    <p:sldId id="257" r:id="rId40"/>
    <p:sldId id="276" r:id="rId41"/>
    <p:sldId id="384" r:id="rId42"/>
    <p:sldId id="410" r:id="rId43"/>
    <p:sldId id="326" r:id="rId44"/>
    <p:sldId id="411" r:id="rId45"/>
    <p:sldId id="288" r:id="rId46"/>
    <p:sldId id="271" r:id="rId47"/>
    <p:sldId id="317" r:id="rId48"/>
    <p:sldId id="388" r:id="rId49"/>
    <p:sldId id="314" r:id="rId50"/>
    <p:sldId id="360" r:id="rId51"/>
    <p:sldId id="363" r:id="rId52"/>
    <p:sldId id="283" r:id="rId53"/>
    <p:sldId id="321" r:id="rId54"/>
    <p:sldId id="407" r:id="rId55"/>
    <p:sldId id="382" r:id="rId56"/>
    <p:sldId id="409" r:id="rId57"/>
    <p:sldId id="361" r:id="rId58"/>
    <p:sldId id="364" r:id="rId59"/>
    <p:sldId id="362" r:id="rId60"/>
    <p:sldId id="367" r:id="rId61"/>
    <p:sldId id="368" r:id="rId62"/>
    <p:sldId id="345" r:id="rId63"/>
    <p:sldId id="338" r:id="rId64"/>
    <p:sldId id="344" r:id="rId65"/>
    <p:sldId id="406" r:id="rId66"/>
    <p:sldId id="399" r:id="rId67"/>
    <p:sldId id="405" r:id="rId68"/>
    <p:sldId id="320" r:id="rId69"/>
    <p:sldId id="397" r:id="rId70"/>
    <p:sldId id="401" r:id="rId71"/>
    <p:sldId id="385" r:id="rId72"/>
    <p:sldId id="402" r:id="rId73"/>
    <p:sldId id="403" r:id="rId74"/>
    <p:sldId id="404" r:id="rId75"/>
    <p:sldId id="365" r:id="rId76"/>
    <p:sldId id="366" r:id="rId77"/>
    <p:sldId id="369" r:id="rId78"/>
  </p:sldIdLst>
  <p:sldSz cx="12192000" cy="6858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FEE"/>
    <a:srgbClr val="0424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5033" autoAdjust="0"/>
  </p:normalViewPr>
  <p:slideViewPr>
    <p:cSldViewPr snapToGrid="0" snapToObjects="1">
      <p:cViewPr varScale="1">
        <p:scale>
          <a:sx n="82" d="100"/>
          <a:sy n="82" d="100"/>
        </p:scale>
        <p:origin x="715" y="77"/>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898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The</a:t>
            </a:r>
            <a:r>
              <a:rPr lang="en-GB" baseline="0"/>
              <a:t> total number of four different Google Alerts recorded  monthly since August 2025</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'2025-2026-Summary table'!$C$2</c:f>
              <c:strCache>
                <c:ptCount val="1"/>
                <c:pt idx="0">
                  <c:v>UK Water companies pollution incidents </c:v>
                </c:pt>
              </c:strCache>
            </c:strRef>
          </c:tx>
          <c:spPr>
            <a:ln w="28575" cap="rnd">
              <a:solidFill>
                <a:schemeClr val="accent1"/>
              </a:solidFill>
              <a:round/>
            </a:ln>
            <a:effectLst/>
          </c:spPr>
          <c:marker>
            <c:symbol val="none"/>
          </c:marker>
          <c:cat>
            <c:numRef>
              <c:f>'2025-2026-Summary table'!$B$3:$B$12</c:f>
              <c:numCache>
                <c:formatCode>mmm\-yy</c:formatCode>
                <c:ptCount val="10"/>
                <c:pt idx="0">
                  <c:v>45870</c:v>
                </c:pt>
                <c:pt idx="1">
                  <c:v>45901</c:v>
                </c:pt>
                <c:pt idx="2">
                  <c:v>45931</c:v>
                </c:pt>
                <c:pt idx="3">
                  <c:v>45962</c:v>
                </c:pt>
                <c:pt idx="4">
                  <c:v>45992</c:v>
                </c:pt>
                <c:pt idx="5">
                  <c:v>46023</c:v>
                </c:pt>
                <c:pt idx="6">
                  <c:v>46054</c:v>
                </c:pt>
                <c:pt idx="7">
                  <c:v>46082</c:v>
                </c:pt>
                <c:pt idx="8">
                  <c:v>46113</c:v>
                </c:pt>
                <c:pt idx="9">
                  <c:v>46143</c:v>
                </c:pt>
              </c:numCache>
            </c:numRef>
          </c:cat>
          <c:val>
            <c:numRef>
              <c:f>'2025-2026-Summary table'!$C$3:$C$12</c:f>
              <c:numCache>
                <c:formatCode>General</c:formatCode>
                <c:ptCount val="10"/>
                <c:pt idx="0">
                  <c:v>69</c:v>
                </c:pt>
                <c:pt idx="1">
                  <c:v>43</c:v>
                </c:pt>
                <c:pt idx="2">
                  <c:v>124</c:v>
                </c:pt>
                <c:pt idx="3">
                  <c:v>81</c:v>
                </c:pt>
                <c:pt idx="4">
                  <c:v>38</c:v>
                </c:pt>
                <c:pt idx="5">
                  <c:v>83</c:v>
                </c:pt>
                <c:pt idx="6">
                  <c:v>64</c:v>
                </c:pt>
                <c:pt idx="7">
                  <c:v>100</c:v>
                </c:pt>
                <c:pt idx="8">
                  <c:v>85</c:v>
                </c:pt>
                <c:pt idx="9">
                  <c:v>82</c:v>
                </c:pt>
              </c:numCache>
            </c:numRef>
          </c:val>
          <c:smooth val="0"/>
          <c:extLst>
            <c:ext xmlns:c16="http://schemas.microsoft.com/office/drawing/2014/chart" uri="{C3380CC4-5D6E-409C-BE32-E72D297353CC}">
              <c16:uniqueId val="{00000000-ABC4-4E1D-B8A1-D1AAD9CEB241}"/>
            </c:ext>
          </c:extLst>
        </c:ser>
        <c:ser>
          <c:idx val="1"/>
          <c:order val="1"/>
          <c:tx>
            <c:strRef>
              <c:f>'2025-2026-Summary table'!$D$2</c:f>
              <c:strCache>
                <c:ptCount val="1"/>
                <c:pt idx="0">
                  <c:v>Water UK / Wet wipes</c:v>
                </c:pt>
              </c:strCache>
            </c:strRef>
          </c:tx>
          <c:spPr>
            <a:ln w="28575" cap="rnd">
              <a:solidFill>
                <a:schemeClr val="accent2"/>
              </a:solidFill>
              <a:round/>
            </a:ln>
            <a:effectLst/>
          </c:spPr>
          <c:marker>
            <c:symbol val="none"/>
          </c:marker>
          <c:cat>
            <c:numRef>
              <c:f>'2025-2026-Summary table'!$B$3:$B$12</c:f>
              <c:numCache>
                <c:formatCode>mmm\-yy</c:formatCode>
                <c:ptCount val="10"/>
                <c:pt idx="0">
                  <c:v>45870</c:v>
                </c:pt>
                <c:pt idx="1">
                  <c:v>45901</c:v>
                </c:pt>
                <c:pt idx="2">
                  <c:v>45931</c:v>
                </c:pt>
                <c:pt idx="3">
                  <c:v>45962</c:v>
                </c:pt>
                <c:pt idx="4">
                  <c:v>45992</c:v>
                </c:pt>
                <c:pt idx="5">
                  <c:v>46023</c:v>
                </c:pt>
                <c:pt idx="6">
                  <c:v>46054</c:v>
                </c:pt>
                <c:pt idx="7">
                  <c:v>46082</c:v>
                </c:pt>
                <c:pt idx="8">
                  <c:v>46113</c:v>
                </c:pt>
                <c:pt idx="9">
                  <c:v>46143</c:v>
                </c:pt>
              </c:numCache>
            </c:numRef>
          </c:cat>
          <c:val>
            <c:numRef>
              <c:f>'2025-2026-Summary table'!$D$3:$D$12</c:f>
              <c:numCache>
                <c:formatCode>General</c:formatCode>
                <c:ptCount val="10"/>
                <c:pt idx="0">
                  <c:v>47</c:v>
                </c:pt>
                <c:pt idx="1">
                  <c:v>28</c:v>
                </c:pt>
                <c:pt idx="2">
                  <c:v>30</c:v>
                </c:pt>
                <c:pt idx="3">
                  <c:v>63</c:v>
                </c:pt>
                <c:pt idx="4">
                  <c:v>41</c:v>
                </c:pt>
                <c:pt idx="5">
                  <c:v>13</c:v>
                </c:pt>
                <c:pt idx="6">
                  <c:v>53</c:v>
                </c:pt>
                <c:pt idx="7">
                  <c:v>49</c:v>
                </c:pt>
                <c:pt idx="8">
                  <c:v>20</c:v>
                </c:pt>
                <c:pt idx="9">
                  <c:v>35</c:v>
                </c:pt>
              </c:numCache>
            </c:numRef>
          </c:val>
          <c:smooth val="0"/>
          <c:extLst>
            <c:ext xmlns:c16="http://schemas.microsoft.com/office/drawing/2014/chart" uri="{C3380CC4-5D6E-409C-BE32-E72D297353CC}">
              <c16:uniqueId val="{00000001-ABC4-4E1D-B8A1-D1AAD9CEB241}"/>
            </c:ext>
          </c:extLst>
        </c:ser>
        <c:ser>
          <c:idx val="2"/>
          <c:order val="2"/>
          <c:tx>
            <c:strRef>
              <c:f>'2025-2026-Summary table'!$E$2</c:f>
              <c:strCache>
                <c:ptCount val="1"/>
                <c:pt idx="0">
                  <c:v>Wet wipes Environmental concerns</c:v>
                </c:pt>
              </c:strCache>
            </c:strRef>
          </c:tx>
          <c:spPr>
            <a:ln w="28575" cap="rnd">
              <a:solidFill>
                <a:schemeClr val="accent3"/>
              </a:solidFill>
              <a:round/>
            </a:ln>
            <a:effectLst/>
          </c:spPr>
          <c:marker>
            <c:symbol val="none"/>
          </c:marker>
          <c:cat>
            <c:numRef>
              <c:f>'2025-2026-Summary table'!$B$3:$B$12</c:f>
              <c:numCache>
                <c:formatCode>mmm\-yy</c:formatCode>
                <c:ptCount val="10"/>
                <c:pt idx="0">
                  <c:v>45870</c:v>
                </c:pt>
                <c:pt idx="1">
                  <c:v>45901</c:v>
                </c:pt>
                <c:pt idx="2">
                  <c:v>45931</c:v>
                </c:pt>
                <c:pt idx="3">
                  <c:v>45962</c:v>
                </c:pt>
                <c:pt idx="4">
                  <c:v>45992</c:v>
                </c:pt>
                <c:pt idx="5">
                  <c:v>46023</c:v>
                </c:pt>
                <c:pt idx="6">
                  <c:v>46054</c:v>
                </c:pt>
                <c:pt idx="7">
                  <c:v>46082</c:v>
                </c:pt>
                <c:pt idx="8">
                  <c:v>46113</c:v>
                </c:pt>
                <c:pt idx="9">
                  <c:v>46143</c:v>
                </c:pt>
              </c:numCache>
            </c:numRef>
          </c:cat>
          <c:val>
            <c:numRef>
              <c:f>'2025-2026-Summary table'!$E$3:$E$12</c:f>
              <c:numCache>
                <c:formatCode>General</c:formatCode>
                <c:ptCount val="10"/>
                <c:pt idx="0">
                  <c:v>23</c:v>
                </c:pt>
                <c:pt idx="1">
                  <c:v>7</c:v>
                </c:pt>
                <c:pt idx="2">
                  <c:v>7</c:v>
                </c:pt>
                <c:pt idx="3">
                  <c:v>36</c:v>
                </c:pt>
                <c:pt idx="4">
                  <c:v>17</c:v>
                </c:pt>
                <c:pt idx="5">
                  <c:v>9</c:v>
                </c:pt>
                <c:pt idx="6">
                  <c:v>14</c:v>
                </c:pt>
                <c:pt idx="7">
                  <c:v>17</c:v>
                </c:pt>
                <c:pt idx="8">
                  <c:v>8</c:v>
                </c:pt>
                <c:pt idx="9">
                  <c:v>6</c:v>
                </c:pt>
              </c:numCache>
            </c:numRef>
          </c:val>
          <c:smooth val="0"/>
          <c:extLst>
            <c:ext xmlns:c16="http://schemas.microsoft.com/office/drawing/2014/chart" uri="{C3380CC4-5D6E-409C-BE32-E72D297353CC}">
              <c16:uniqueId val="{00000002-ABC4-4E1D-B8A1-D1AAD9CEB241}"/>
            </c:ext>
          </c:extLst>
        </c:ser>
        <c:ser>
          <c:idx val="3"/>
          <c:order val="3"/>
          <c:tx>
            <c:strRef>
              <c:f>'2025-2026-Summary table'!$F$2</c:f>
              <c:strCache>
                <c:ptCount val="1"/>
                <c:pt idx="0">
                  <c:v>Flushing wet wipes</c:v>
                </c:pt>
              </c:strCache>
            </c:strRef>
          </c:tx>
          <c:spPr>
            <a:ln w="28575" cap="rnd">
              <a:solidFill>
                <a:schemeClr val="accent4"/>
              </a:solidFill>
              <a:round/>
            </a:ln>
            <a:effectLst/>
          </c:spPr>
          <c:marker>
            <c:symbol val="none"/>
          </c:marker>
          <c:cat>
            <c:numRef>
              <c:f>'2025-2026-Summary table'!$B$3:$B$12</c:f>
              <c:numCache>
                <c:formatCode>mmm\-yy</c:formatCode>
                <c:ptCount val="10"/>
                <c:pt idx="0">
                  <c:v>45870</c:v>
                </c:pt>
                <c:pt idx="1">
                  <c:v>45901</c:v>
                </c:pt>
                <c:pt idx="2">
                  <c:v>45931</c:v>
                </c:pt>
                <c:pt idx="3">
                  <c:v>45962</c:v>
                </c:pt>
                <c:pt idx="4">
                  <c:v>45992</c:v>
                </c:pt>
                <c:pt idx="5">
                  <c:v>46023</c:v>
                </c:pt>
                <c:pt idx="6">
                  <c:v>46054</c:v>
                </c:pt>
                <c:pt idx="7">
                  <c:v>46082</c:v>
                </c:pt>
                <c:pt idx="8">
                  <c:v>46113</c:v>
                </c:pt>
                <c:pt idx="9">
                  <c:v>46143</c:v>
                </c:pt>
              </c:numCache>
            </c:numRef>
          </c:cat>
          <c:val>
            <c:numRef>
              <c:f>'2025-2026-Summary table'!$F$3:$F$12</c:f>
              <c:numCache>
                <c:formatCode>General</c:formatCode>
                <c:ptCount val="10"/>
                <c:pt idx="0">
                  <c:v>30</c:v>
                </c:pt>
                <c:pt idx="1">
                  <c:v>28</c:v>
                </c:pt>
                <c:pt idx="2">
                  <c:v>23</c:v>
                </c:pt>
                <c:pt idx="3">
                  <c:v>31</c:v>
                </c:pt>
                <c:pt idx="4">
                  <c:v>18</c:v>
                </c:pt>
                <c:pt idx="5">
                  <c:v>14</c:v>
                </c:pt>
                <c:pt idx="6">
                  <c:v>16</c:v>
                </c:pt>
                <c:pt idx="7">
                  <c:v>19</c:v>
                </c:pt>
                <c:pt idx="8">
                  <c:v>14</c:v>
                </c:pt>
                <c:pt idx="9">
                  <c:v>21</c:v>
                </c:pt>
              </c:numCache>
            </c:numRef>
          </c:val>
          <c:smooth val="0"/>
          <c:extLst>
            <c:ext xmlns:c16="http://schemas.microsoft.com/office/drawing/2014/chart" uri="{C3380CC4-5D6E-409C-BE32-E72D297353CC}">
              <c16:uniqueId val="{00000003-ABC4-4E1D-B8A1-D1AAD9CEB241}"/>
            </c:ext>
          </c:extLst>
        </c:ser>
        <c:dLbls>
          <c:showLegendKey val="0"/>
          <c:showVal val="0"/>
          <c:showCatName val="0"/>
          <c:showSerName val="0"/>
          <c:showPercent val="0"/>
          <c:showBubbleSize val="0"/>
        </c:dLbls>
        <c:smooth val="0"/>
        <c:axId val="1660517008"/>
        <c:axId val="1660504048"/>
      </c:lineChart>
      <c:dateAx>
        <c:axId val="166051700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0504048"/>
        <c:crosses val="autoZero"/>
        <c:auto val="1"/>
        <c:lblOffset val="100"/>
        <c:baseTimeUnit val="months"/>
      </c:dateAx>
      <c:valAx>
        <c:axId val="1660504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0517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Average</a:t>
            </a:r>
            <a:r>
              <a:rPr lang="en-GB" baseline="0" dirty="0"/>
              <a:t> number of 4 different google alerts recorded daily over a  month from August 2025 to present</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'2025-2026-Summary table'!$C$19:$C$20</c:f>
              <c:strCache>
                <c:ptCount val="2"/>
                <c:pt idx="0">
                  <c:v>UK Water companies pollution incidents </c:v>
                </c:pt>
                <c:pt idx="1">
                  <c:v>2.23</c:v>
                </c:pt>
              </c:strCache>
            </c:strRef>
          </c:tx>
          <c:spPr>
            <a:ln w="28575" cap="rnd">
              <a:solidFill>
                <a:schemeClr val="accent1"/>
              </a:solidFill>
              <a:round/>
            </a:ln>
            <a:effectLst/>
          </c:spPr>
          <c:marker>
            <c:symbol val="none"/>
          </c:marker>
          <c:cat>
            <c:numRef>
              <c:f>'2025-2026-Summary table'!$B$21:$B$29</c:f>
              <c:numCache>
                <c:formatCode>mmm\-yy</c:formatCode>
                <c:ptCount val="9"/>
                <c:pt idx="0">
                  <c:v>45901</c:v>
                </c:pt>
                <c:pt idx="1">
                  <c:v>45931</c:v>
                </c:pt>
                <c:pt idx="2">
                  <c:v>45962</c:v>
                </c:pt>
                <c:pt idx="3">
                  <c:v>45992</c:v>
                </c:pt>
                <c:pt idx="4">
                  <c:v>46023</c:v>
                </c:pt>
                <c:pt idx="5">
                  <c:v>46054</c:v>
                </c:pt>
                <c:pt idx="6">
                  <c:v>46082</c:v>
                </c:pt>
                <c:pt idx="7">
                  <c:v>46113</c:v>
                </c:pt>
                <c:pt idx="8">
                  <c:v>46143</c:v>
                </c:pt>
              </c:numCache>
            </c:numRef>
          </c:cat>
          <c:val>
            <c:numRef>
              <c:f>'2025-2026-Summary table'!$C$21:$C$29</c:f>
              <c:numCache>
                <c:formatCode>General</c:formatCode>
                <c:ptCount val="9"/>
                <c:pt idx="0">
                  <c:v>1.43</c:v>
                </c:pt>
                <c:pt idx="1">
                  <c:v>4</c:v>
                </c:pt>
                <c:pt idx="2">
                  <c:v>2.7</c:v>
                </c:pt>
                <c:pt idx="3" formatCode="0.00">
                  <c:v>1.2258064516129032</c:v>
                </c:pt>
                <c:pt idx="4" formatCode="0.00">
                  <c:v>2.68</c:v>
                </c:pt>
                <c:pt idx="5" formatCode="0.00">
                  <c:v>2.29</c:v>
                </c:pt>
                <c:pt idx="6" formatCode="0.00">
                  <c:v>3.225806451612903</c:v>
                </c:pt>
                <c:pt idx="7" formatCode="0.00">
                  <c:v>2.83</c:v>
                </c:pt>
                <c:pt idx="8" formatCode="0.00">
                  <c:v>2.65</c:v>
                </c:pt>
              </c:numCache>
            </c:numRef>
          </c:val>
          <c:smooth val="0"/>
          <c:extLst>
            <c:ext xmlns:c16="http://schemas.microsoft.com/office/drawing/2014/chart" uri="{C3380CC4-5D6E-409C-BE32-E72D297353CC}">
              <c16:uniqueId val="{00000000-D544-42D9-9A47-D3D382D8AF2E}"/>
            </c:ext>
          </c:extLst>
        </c:ser>
        <c:ser>
          <c:idx val="1"/>
          <c:order val="1"/>
          <c:tx>
            <c:strRef>
              <c:f>'2025-2026-Summary table'!$D$19:$D$20</c:f>
              <c:strCache>
                <c:ptCount val="2"/>
                <c:pt idx="0">
                  <c:v>Water UK / Wet wipes</c:v>
                </c:pt>
                <c:pt idx="1">
                  <c:v>1.52</c:v>
                </c:pt>
              </c:strCache>
            </c:strRef>
          </c:tx>
          <c:spPr>
            <a:ln w="28575" cap="rnd">
              <a:solidFill>
                <a:schemeClr val="accent2"/>
              </a:solidFill>
              <a:round/>
            </a:ln>
            <a:effectLst/>
          </c:spPr>
          <c:marker>
            <c:symbol val="none"/>
          </c:marker>
          <c:cat>
            <c:numRef>
              <c:f>'2025-2026-Summary table'!$B$21:$B$29</c:f>
              <c:numCache>
                <c:formatCode>mmm\-yy</c:formatCode>
                <c:ptCount val="9"/>
                <c:pt idx="0">
                  <c:v>45901</c:v>
                </c:pt>
                <c:pt idx="1">
                  <c:v>45931</c:v>
                </c:pt>
                <c:pt idx="2">
                  <c:v>45962</c:v>
                </c:pt>
                <c:pt idx="3">
                  <c:v>45992</c:v>
                </c:pt>
                <c:pt idx="4">
                  <c:v>46023</c:v>
                </c:pt>
                <c:pt idx="5">
                  <c:v>46054</c:v>
                </c:pt>
                <c:pt idx="6">
                  <c:v>46082</c:v>
                </c:pt>
                <c:pt idx="7">
                  <c:v>46113</c:v>
                </c:pt>
                <c:pt idx="8">
                  <c:v>46143</c:v>
                </c:pt>
              </c:numCache>
            </c:numRef>
          </c:cat>
          <c:val>
            <c:numRef>
              <c:f>'2025-2026-Summary table'!$D$21:$D$29</c:f>
              <c:numCache>
                <c:formatCode>General</c:formatCode>
                <c:ptCount val="9"/>
                <c:pt idx="0">
                  <c:v>0.93300000000000005</c:v>
                </c:pt>
                <c:pt idx="1">
                  <c:v>0.96799999999999997</c:v>
                </c:pt>
                <c:pt idx="2">
                  <c:v>2.1</c:v>
                </c:pt>
                <c:pt idx="3" formatCode="0.00">
                  <c:v>1.3225806451612903</c:v>
                </c:pt>
                <c:pt idx="4" formatCode="0.00">
                  <c:v>0.42</c:v>
                </c:pt>
                <c:pt idx="5" formatCode="0.00">
                  <c:v>1.89</c:v>
                </c:pt>
                <c:pt idx="6" formatCode="0.00">
                  <c:v>1.5806451612903225</c:v>
                </c:pt>
                <c:pt idx="7" formatCode="0.00">
                  <c:v>0.67</c:v>
                </c:pt>
                <c:pt idx="8" formatCode="0.00">
                  <c:v>1.1299999999999999</c:v>
                </c:pt>
              </c:numCache>
            </c:numRef>
          </c:val>
          <c:smooth val="0"/>
          <c:extLst>
            <c:ext xmlns:c16="http://schemas.microsoft.com/office/drawing/2014/chart" uri="{C3380CC4-5D6E-409C-BE32-E72D297353CC}">
              <c16:uniqueId val="{00000001-D544-42D9-9A47-D3D382D8AF2E}"/>
            </c:ext>
          </c:extLst>
        </c:ser>
        <c:ser>
          <c:idx val="2"/>
          <c:order val="2"/>
          <c:tx>
            <c:strRef>
              <c:f>'2025-2026-Summary table'!$E$19:$E$20</c:f>
              <c:strCache>
                <c:ptCount val="2"/>
                <c:pt idx="0">
                  <c:v>Wet wipes Environmental concerns</c:v>
                </c:pt>
                <c:pt idx="1">
                  <c:v>0.74</c:v>
                </c:pt>
              </c:strCache>
            </c:strRef>
          </c:tx>
          <c:spPr>
            <a:ln w="28575" cap="rnd">
              <a:solidFill>
                <a:schemeClr val="accent3"/>
              </a:solidFill>
              <a:round/>
            </a:ln>
            <a:effectLst/>
          </c:spPr>
          <c:marker>
            <c:symbol val="none"/>
          </c:marker>
          <c:cat>
            <c:numRef>
              <c:f>'2025-2026-Summary table'!$B$21:$B$29</c:f>
              <c:numCache>
                <c:formatCode>mmm\-yy</c:formatCode>
                <c:ptCount val="9"/>
                <c:pt idx="0">
                  <c:v>45901</c:v>
                </c:pt>
                <c:pt idx="1">
                  <c:v>45931</c:v>
                </c:pt>
                <c:pt idx="2">
                  <c:v>45962</c:v>
                </c:pt>
                <c:pt idx="3">
                  <c:v>45992</c:v>
                </c:pt>
                <c:pt idx="4">
                  <c:v>46023</c:v>
                </c:pt>
                <c:pt idx="5">
                  <c:v>46054</c:v>
                </c:pt>
                <c:pt idx="6">
                  <c:v>46082</c:v>
                </c:pt>
                <c:pt idx="7">
                  <c:v>46113</c:v>
                </c:pt>
                <c:pt idx="8">
                  <c:v>46143</c:v>
                </c:pt>
              </c:numCache>
            </c:numRef>
          </c:cat>
          <c:val>
            <c:numRef>
              <c:f>'2025-2026-Summary table'!$E$21:$E$29</c:f>
              <c:numCache>
                <c:formatCode>General</c:formatCode>
                <c:ptCount val="9"/>
                <c:pt idx="0">
                  <c:v>0.23300000000000001</c:v>
                </c:pt>
                <c:pt idx="1">
                  <c:v>0.22600000000000001</c:v>
                </c:pt>
                <c:pt idx="2">
                  <c:v>1.2</c:v>
                </c:pt>
                <c:pt idx="3" formatCode="0.00">
                  <c:v>0.54838709677419351</c:v>
                </c:pt>
                <c:pt idx="4" formatCode="0.00">
                  <c:v>0.28999999999999998</c:v>
                </c:pt>
                <c:pt idx="5" formatCode="0.00">
                  <c:v>0.5</c:v>
                </c:pt>
                <c:pt idx="6" formatCode="0.00">
                  <c:v>0.54838709677419351</c:v>
                </c:pt>
                <c:pt idx="7" formatCode="0.00">
                  <c:v>0.27</c:v>
                </c:pt>
                <c:pt idx="8" formatCode="0.00">
                  <c:v>0.19</c:v>
                </c:pt>
              </c:numCache>
            </c:numRef>
          </c:val>
          <c:smooth val="0"/>
          <c:extLst>
            <c:ext xmlns:c16="http://schemas.microsoft.com/office/drawing/2014/chart" uri="{C3380CC4-5D6E-409C-BE32-E72D297353CC}">
              <c16:uniqueId val="{00000002-D544-42D9-9A47-D3D382D8AF2E}"/>
            </c:ext>
          </c:extLst>
        </c:ser>
        <c:ser>
          <c:idx val="3"/>
          <c:order val="3"/>
          <c:tx>
            <c:strRef>
              <c:f>'2025-2026-Summary table'!$F$19:$F$20</c:f>
              <c:strCache>
                <c:ptCount val="2"/>
                <c:pt idx="0">
                  <c:v>Flushing wet wipes</c:v>
                </c:pt>
                <c:pt idx="1">
                  <c:v>0,97</c:v>
                </c:pt>
              </c:strCache>
            </c:strRef>
          </c:tx>
          <c:spPr>
            <a:ln w="28575" cap="rnd">
              <a:solidFill>
                <a:schemeClr val="accent4"/>
              </a:solidFill>
              <a:round/>
            </a:ln>
            <a:effectLst/>
          </c:spPr>
          <c:marker>
            <c:symbol val="none"/>
          </c:marker>
          <c:cat>
            <c:numRef>
              <c:f>'2025-2026-Summary table'!$B$21:$B$29</c:f>
              <c:numCache>
                <c:formatCode>mmm\-yy</c:formatCode>
                <c:ptCount val="9"/>
                <c:pt idx="0">
                  <c:v>45901</c:v>
                </c:pt>
                <c:pt idx="1">
                  <c:v>45931</c:v>
                </c:pt>
                <c:pt idx="2">
                  <c:v>45962</c:v>
                </c:pt>
                <c:pt idx="3">
                  <c:v>45992</c:v>
                </c:pt>
                <c:pt idx="4">
                  <c:v>46023</c:v>
                </c:pt>
                <c:pt idx="5">
                  <c:v>46054</c:v>
                </c:pt>
                <c:pt idx="6">
                  <c:v>46082</c:v>
                </c:pt>
                <c:pt idx="7">
                  <c:v>46113</c:v>
                </c:pt>
                <c:pt idx="8">
                  <c:v>46143</c:v>
                </c:pt>
              </c:numCache>
            </c:numRef>
          </c:cat>
          <c:val>
            <c:numRef>
              <c:f>'2025-2026-Summary table'!$F$21:$F$29</c:f>
              <c:numCache>
                <c:formatCode>General</c:formatCode>
                <c:ptCount val="9"/>
                <c:pt idx="0">
                  <c:v>0.93300000000000005</c:v>
                </c:pt>
                <c:pt idx="1">
                  <c:v>0.74199999999999999</c:v>
                </c:pt>
                <c:pt idx="2">
                  <c:v>1.03</c:v>
                </c:pt>
                <c:pt idx="3" formatCode="0.00">
                  <c:v>0.58064516129032262</c:v>
                </c:pt>
                <c:pt idx="4" formatCode="0.00">
                  <c:v>0.45</c:v>
                </c:pt>
                <c:pt idx="5" formatCode="0.00">
                  <c:v>0.56999999999999995</c:v>
                </c:pt>
                <c:pt idx="6" formatCode="0.00">
                  <c:v>0.61290322580645162</c:v>
                </c:pt>
                <c:pt idx="7" formatCode="0.00">
                  <c:v>0.47</c:v>
                </c:pt>
                <c:pt idx="8" formatCode="0.00">
                  <c:v>0.68</c:v>
                </c:pt>
              </c:numCache>
            </c:numRef>
          </c:val>
          <c:smooth val="0"/>
          <c:extLst>
            <c:ext xmlns:c16="http://schemas.microsoft.com/office/drawing/2014/chart" uri="{C3380CC4-5D6E-409C-BE32-E72D297353CC}">
              <c16:uniqueId val="{00000003-D544-42D9-9A47-D3D382D8AF2E}"/>
            </c:ext>
          </c:extLst>
        </c:ser>
        <c:dLbls>
          <c:showLegendKey val="0"/>
          <c:showVal val="0"/>
          <c:showCatName val="0"/>
          <c:showSerName val="0"/>
          <c:showPercent val="0"/>
          <c:showBubbleSize val="0"/>
        </c:dLbls>
        <c:smooth val="0"/>
        <c:axId val="1746454768"/>
        <c:axId val="1746452368"/>
      </c:lineChart>
      <c:dateAx>
        <c:axId val="174645476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452368"/>
        <c:crosses val="autoZero"/>
        <c:auto val="1"/>
        <c:lblOffset val="100"/>
        <c:baseTimeUnit val="months"/>
      </c:dateAx>
      <c:valAx>
        <c:axId val="1746452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454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Maximum</a:t>
            </a:r>
            <a:r>
              <a:rPr lang="en-GB" baseline="0"/>
              <a:t> number of 4 different Google Alerts recoded daily  over a  month - August 2025 to present</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'2025-2026-Summary table'!$C$33</c:f>
              <c:strCache>
                <c:ptCount val="1"/>
                <c:pt idx="0">
                  <c:v>UK Water companies pollution incidents </c:v>
                </c:pt>
              </c:strCache>
            </c:strRef>
          </c:tx>
          <c:spPr>
            <a:ln w="28575" cap="rnd">
              <a:solidFill>
                <a:schemeClr val="accent1"/>
              </a:solidFill>
              <a:round/>
            </a:ln>
            <a:effectLst/>
          </c:spPr>
          <c:marker>
            <c:symbol val="none"/>
          </c:marker>
          <c:cat>
            <c:numRef>
              <c:f>'2025-2026-Summary table'!$B$34:$B$43</c:f>
              <c:numCache>
                <c:formatCode>mmm\-yy</c:formatCode>
                <c:ptCount val="10"/>
                <c:pt idx="0">
                  <c:v>45870</c:v>
                </c:pt>
                <c:pt idx="1">
                  <c:v>45901</c:v>
                </c:pt>
                <c:pt idx="2">
                  <c:v>45931</c:v>
                </c:pt>
                <c:pt idx="3">
                  <c:v>45962</c:v>
                </c:pt>
                <c:pt idx="4">
                  <c:v>45992</c:v>
                </c:pt>
                <c:pt idx="5">
                  <c:v>46023</c:v>
                </c:pt>
                <c:pt idx="6">
                  <c:v>46054</c:v>
                </c:pt>
                <c:pt idx="7">
                  <c:v>46082</c:v>
                </c:pt>
                <c:pt idx="8">
                  <c:v>46113</c:v>
                </c:pt>
                <c:pt idx="9">
                  <c:v>46143</c:v>
                </c:pt>
              </c:numCache>
            </c:numRef>
          </c:cat>
          <c:val>
            <c:numRef>
              <c:f>'2025-2026-Summary table'!$C$34:$C$43</c:f>
              <c:numCache>
                <c:formatCode>General</c:formatCode>
                <c:ptCount val="10"/>
                <c:pt idx="0">
                  <c:v>9</c:v>
                </c:pt>
                <c:pt idx="1">
                  <c:v>10</c:v>
                </c:pt>
                <c:pt idx="2">
                  <c:v>10</c:v>
                </c:pt>
                <c:pt idx="3">
                  <c:v>10</c:v>
                </c:pt>
                <c:pt idx="4">
                  <c:v>5</c:v>
                </c:pt>
                <c:pt idx="5">
                  <c:v>10</c:v>
                </c:pt>
                <c:pt idx="6">
                  <c:v>10</c:v>
                </c:pt>
                <c:pt idx="7">
                  <c:v>10</c:v>
                </c:pt>
                <c:pt idx="8">
                  <c:v>10</c:v>
                </c:pt>
                <c:pt idx="9">
                  <c:v>9</c:v>
                </c:pt>
              </c:numCache>
            </c:numRef>
          </c:val>
          <c:smooth val="0"/>
          <c:extLst>
            <c:ext xmlns:c16="http://schemas.microsoft.com/office/drawing/2014/chart" uri="{C3380CC4-5D6E-409C-BE32-E72D297353CC}">
              <c16:uniqueId val="{00000000-6AF2-4D7B-93CF-02512C1C59D0}"/>
            </c:ext>
          </c:extLst>
        </c:ser>
        <c:ser>
          <c:idx val="1"/>
          <c:order val="1"/>
          <c:tx>
            <c:strRef>
              <c:f>'2025-2026-Summary table'!$D$33</c:f>
              <c:strCache>
                <c:ptCount val="1"/>
                <c:pt idx="0">
                  <c:v>Water UK / Wet wipes</c:v>
                </c:pt>
              </c:strCache>
            </c:strRef>
          </c:tx>
          <c:spPr>
            <a:ln w="28575" cap="rnd">
              <a:solidFill>
                <a:schemeClr val="accent2"/>
              </a:solidFill>
              <a:round/>
            </a:ln>
            <a:effectLst/>
          </c:spPr>
          <c:marker>
            <c:symbol val="none"/>
          </c:marker>
          <c:cat>
            <c:numRef>
              <c:f>'2025-2026-Summary table'!$B$34:$B$43</c:f>
              <c:numCache>
                <c:formatCode>mmm\-yy</c:formatCode>
                <c:ptCount val="10"/>
                <c:pt idx="0">
                  <c:v>45870</c:v>
                </c:pt>
                <c:pt idx="1">
                  <c:v>45901</c:v>
                </c:pt>
                <c:pt idx="2">
                  <c:v>45931</c:v>
                </c:pt>
                <c:pt idx="3">
                  <c:v>45962</c:v>
                </c:pt>
                <c:pt idx="4">
                  <c:v>45992</c:v>
                </c:pt>
                <c:pt idx="5">
                  <c:v>46023</c:v>
                </c:pt>
                <c:pt idx="6">
                  <c:v>46054</c:v>
                </c:pt>
                <c:pt idx="7">
                  <c:v>46082</c:v>
                </c:pt>
                <c:pt idx="8">
                  <c:v>46113</c:v>
                </c:pt>
                <c:pt idx="9">
                  <c:v>46143</c:v>
                </c:pt>
              </c:numCache>
            </c:numRef>
          </c:cat>
          <c:val>
            <c:numRef>
              <c:f>'2025-2026-Summary table'!$D$34:$D$43</c:f>
              <c:numCache>
                <c:formatCode>General</c:formatCode>
                <c:ptCount val="10"/>
                <c:pt idx="0">
                  <c:v>13</c:v>
                </c:pt>
                <c:pt idx="1">
                  <c:v>10</c:v>
                </c:pt>
                <c:pt idx="2">
                  <c:v>7</c:v>
                </c:pt>
                <c:pt idx="3">
                  <c:v>10</c:v>
                </c:pt>
                <c:pt idx="4">
                  <c:v>5</c:v>
                </c:pt>
                <c:pt idx="5">
                  <c:v>3</c:v>
                </c:pt>
                <c:pt idx="6">
                  <c:v>7</c:v>
                </c:pt>
                <c:pt idx="7">
                  <c:v>10</c:v>
                </c:pt>
                <c:pt idx="8">
                  <c:v>2</c:v>
                </c:pt>
                <c:pt idx="9">
                  <c:v>5</c:v>
                </c:pt>
              </c:numCache>
            </c:numRef>
          </c:val>
          <c:smooth val="0"/>
          <c:extLst>
            <c:ext xmlns:c16="http://schemas.microsoft.com/office/drawing/2014/chart" uri="{C3380CC4-5D6E-409C-BE32-E72D297353CC}">
              <c16:uniqueId val="{00000001-6AF2-4D7B-93CF-02512C1C59D0}"/>
            </c:ext>
          </c:extLst>
        </c:ser>
        <c:ser>
          <c:idx val="2"/>
          <c:order val="2"/>
          <c:tx>
            <c:strRef>
              <c:f>'2025-2026-Summary table'!$E$33</c:f>
              <c:strCache>
                <c:ptCount val="1"/>
                <c:pt idx="0">
                  <c:v>Wet wipes Environmental concerns</c:v>
                </c:pt>
              </c:strCache>
            </c:strRef>
          </c:tx>
          <c:spPr>
            <a:ln w="28575" cap="rnd">
              <a:solidFill>
                <a:schemeClr val="accent3"/>
              </a:solidFill>
              <a:round/>
            </a:ln>
            <a:effectLst/>
          </c:spPr>
          <c:marker>
            <c:symbol val="none"/>
          </c:marker>
          <c:cat>
            <c:numRef>
              <c:f>'2025-2026-Summary table'!$B$34:$B$43</c:f>
              <c:numCache>
                <c:formatCode>mmm\-yy</c:formatCode>
                <c:ptCount val="10"/>
                <c:pt idx="0">
                  <c:v>45870</c:v>
                </c:pt>
                <c:pt idx="1">
                  <c:v>45901</c:v>
                </c:pt>
                <c:pt idx="2">
                  <c:v>45931</c:v>
                </c:pt>
                <c:pt idx="3">
                  <c:v>45962</c:v>
                </c:pt>
                <c:pt idx="4">
                  <c:v>45992</c:v>
                </c:pt>
                <c:pt idx="5">
                  <c:v>46023</c:v>
                </c:pt>
                <c:pt idx="6">
                  <c:v>46054</c:v>
                </c:pt>
                <c:pt idx="7">
                  <c:v>46082</c:v>
                </c:pt>
                <c:pt idx="8">
                  <c:v>46113</c:v>
                </c:pt>
                <c:pt idx="9">
                  <c:v>46143</c:v>
                </c:pt>
              </c:numCache>
            </c:numRef>
          </c:cat>
          <c:val>
            <c:numRef>
              <c:f>'2025-2026-Summary table'!$E$34:$E$43</c:f>
              <c:numCache>
                <c:formatCode>General</c:formatCode>
                <c:ptCount val="10"/>
                <c:pt idx="0">
                  <c:v>8</c:v>
                </c:pt>
                <c:pt idx="1">
                  <c:v>3</c:v>
                </c:pt>
                <c:pt idx="2">
                  <c:v>4</c:v>
                </c:pt>
                <c:pt idx="3">
                  <c:v>8</c:v>
                </c:pt>
                <c:pt idx="4">
                  <c:v>5</c:v>
                </c:pt>
                <c:pt idx="5">
                  <c:v>2</c:v>
                </c:pt>
                <c:pt idx="6">
                  <c:v>2</c:v>
                </c:pt>
                <c:pt idx="7">
                  <c:v>4</c:v>
                </c:pt>
                <c:pt idx="8">
                  <c:v>3</c:v>
                </c:pt>
                <c:pt idx="9">
                  <c:v>2</c:v>
                </c:pt>
              </c:numCache>
            </c:numRef>
          </c:val>
          <c:smooth val="0"/>
          <c:extLst>
            <c:ext xmlns:c16="http://schemas.microsoft.com/office/drawing/2014/chart" uri="{C3380CC4-5D6E-409C-BE32-E72D297353CC}">
              <c16:uniqueId val="{00000002-6AF2-4D7B-93CF-02512C1C59D0}"/>
            </c:ext>
          </c:extLst>
        </c:ser>
        <c:ser>
          <c:idx val="3"/>
          <c:order val="3"/>
          <c:tx>
            <c:strRef>
              <c:f>'2025-2026-Summary table'!$F$33</c:f>
              <c:strCache>
                <c:ptCount val="1"/>
                <c:pt idx="0">
                  <c:v>Flushing wet wipes</c:v>
                </c:pt>
              </c:strCache>
            </c:strRef>
          </c:tx>
          <c:spPr>
            <a:ln w="28575" cap="rnd">
              <a:solidFill>
                <a:schemeClr val="accent4"/>
              </a:solidFill>
              <a:round/>
            </a:ln>
            <a:effectLst/>
          </c:spPr>
          <c:marker>
            <c:symbol val="none"/>
          </c:marker>
          <c:cat>
            <c:numRef>
              <c:f>'2025-2026-Summary table'!$B$34:$B$43</c:f>
              <c:numCache>
                <c:formatCode>mmm\-yy</c:formatCode>
                <c:ptCount val="10"/>
                <c:pt idx="0">
                  <c:v>45870</c:v>
                </c:pt>
                <c:pt idx="1">
                  <c:v>45901</c:v>
                </c:pt>
                <c:pt idx="2">
                  <c:v>45931</c:v>
                </c:pt>
                <c:pt idx="3">
                  <c:v>45962</c:v>
                </c:pt>
                <c:pt idx="4">
                  <c:v>45992</c:v>
                </c:pt>
                <c:pt idx="5">
                  <c:v>46023</c:v>
                </c:pt>
                <c:pt idx="6">
                  <c:v>46054</c:v>
                </c:pt>
                <c:pt idx="7">
                  <c:v>46082</c:v>
                </c:pt>
                <c:pt idx="8">
                  <c:v>46113</c:v>
                </c:pt>
                <c:pt idx="9">
                  <c:v>46143</c:v>
                </c:pt>
              </c:numCache>
            </c:numRef>
          </c:cat>
          <c:val>
            <c:numRef>
              <c:f>'2025-2026-Summary table'!$F$34:$F$43</c:f>
              <c:numCache>
                <c:formatCode>General</c:formatCode>
                <c:ptCount val="10"/>
                <c:pt idx="0">
                  <c:v>7</c:v>
                </c:pt>
                <c:pt idx="1">
                  <c:v>6</c:v>
                </c:pt>
                <c:pt idx="2">
                  <c:v>6</c:v>
                </c:pt>
                <c:pt idx="3">
                  <c:v>10</c:v>
                </c:pt>
                <c:pt idx="4">
                  <c:v>3</c:v>
                </c:pt>
                <c:pt idx="5">
                  <c:v>6</c:v>
                </c:pt>
                <c:pt idx="6">
                  <c:v>5</c:v>
                </c:pt>
                <c:pt idx="7">
                  <c:v>4</c:v>
                </c:pt>
                <c:pt idx="8">
                  <c:v>3</c:v>
                </c:pt>
                <c:pt idx="9">
                  <c:v>5</c:v>
                </c:pt>
              </c:numCache>
            </c:numRef>
          </c:val>
          <c:smooth val="0"/>
          <c:extLst>
            <c:ext xmlns:c16="http://schemas.microsoft.com/office/drawing/2014/chart" uri="{C3380CC4-5D6E-409C-BE32-E72D297353CC}">
              <c16:uniqueId val="{00000003-6AF2-4D7B-93CF-02512C1C59D0}"/>
            </c:ext>
          </c:extLst>
        </c:ser>
        <c:dLbls>
          <c:showLegendKey val="0"/>
          <c:showVal val="0"/>
          <c:showCatName val="0"/>
          <c:showSerName val="0"/>
          <c:showPercent val="0"/>
          <c:showBubbleSize val="0"/>
        </c:dLbls>
        <c:smooth val="0"/>
        <c:axId val="1670231072"/>
        <c:axId val="1670233472"/>
      </c:lineChart>
      <c:dateAx>
        <c:axId val="167023107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0233472"/>
        <c:crosses val="autoZero"/>
        <c:auto val="1"/>
        <c:lblOffset val="100"/>
        <c:baseTimeUnit val="months"/>
      </c:dateAx>
      <c:valAx>
        <c:axId val="167023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0231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en-GB"/>
              <a:t>Total blockages by financial year and asset type</a:t>
            </a:r>
          </a:p>
        </c:rich>
      </c:tx>
      <c:overlay val="0"/>
    </c:title>
    <c:autoTitleDeleted val="0"/>
    <c:plotArea>
      <c:layout/>
      <c:barChart>
        <c:barDir val="col"/>
        <c:grouping val="clustered"/>
        <c:varyColors val="0"/>
        <c:ser>
          <c:idx val="0"/>
          <c:order val="0"/>
          <c:tx>
            <c:v>Sewer</c:v>
          </c:tx>
          <c:invertIfNegative val="1"/>
          <c:cat>
            <c:strRef>
              <c:f>'Chart Data'!$A$3:$A$6</c:f>
              <c:strCache>
                <c:ptCount val="4"/>
                <c:pt idx="0">
                  <c:v>FY23</c:v>
                </c:pt>
                <c:pt idx="1">
                  <c:v>FY24</c:v>
                </c:pt>
                <c:pt idx="2">
                  <c:v>FY25</c:v>
                </c:pt>
                <c:pt idx="3">
                  <c:v>FY26 YTD (Feb)</c:v>
                </c:pt>
              </c:strCache>
            </c:strRef>
          </c:cat>
          <c:val>
            <c:numRef>
              <c:f>'Chart Data'!$B$3:$B$6</c:f>
              <c:numCache>
                <c:formatCode>#,##0</c:formatCode>
                <c:ptCount val="4"/>
                <c:pt idx="0">
                  <c:v>18934</c:v>
                </c:pt>
                <c:pt idx="1">
                  <c:v>16826</c:v>
                </c:pt>
                <c:pt idx="2">
                  <c:v>16688</c:v>
                </c:pt>
                <c:pt idx="3">
                  <c:v>13642</c:v>
                </c:pt>
              </c:numCache>
            </c:numRef>
          </c:val>
          <c:extLst>
            <c:ext xmlns:c16="http://schemas.microsoft.com/office/drawing/2014/chart" uri="{C3380CC4-5D6E-409C-BE32-E72D297353CC}">
              <c16:uniqueId val="{00000000-C27B-4C79-9B39-F6ACB182FE2A}"/>
            </c:ext>
          </c:extLst>
        </c:ser>
        <c:ser>
          <c:idx val="1"/>
          <c:order val="1"/>
          <c:tx>
            <c:v>Lateral Drain</c:v>
          </c:tx>
          <c:invertIfNegative val="1"/>
          <c:cat>
            <c:strRef>
              <c:f>'Chart Data'!$A$3:$A$6</c:f>
              <c:strCache>
                <c:ptCount val="4"/>
                <c:pt idx="0">
                  <c:v>FY23</c:v>
                </c:pt>
                <c:pt idx="1">
                  <c:v>FY24</c:v>
                </c:pt>
                <c:pt idx="2">
                  <c:v>FY25</c:v>
                </c:pt>
                <c:pt idx="3">
                  <c:v>FY26 YTD (Feb)</c:v>
                </c:pt>
              </c:strCache>
            </c:strRef>
          </c:cat>
          <c:val>
            <c:numRef>
              <c:f>'Chart Data'!$C$3:$C$6</c:f>
              <c:numCache>
                <c:formatCode>#,##0</c:formatCode>
                <c:ptCount val="4"/>
                <c:pt idx="0">
                  <c:v>1269</c:v>
                </c:pt>
                <c:pt idx="1">
                  <c:v>1160</c:v>
                </c:pt>
                <c:pt idx="2">
                  <c:v>1131</c:v>
                </c:pt>
                <c:pt idx="3">
                  <c:v>732</c:v>
                </c:pt>
              </c:numCache>
            </c:numRef>
          </c:val>
          <c:extLst>
            <c:ext xmlns:c16="http://schemas.microsoft.com/office/drawing/2014/chart" uri="{C3380CC4-5D6E-409C-BE32-E72D297353CC}">
              <c16:uniqueId val="{00000001-C27B-4C79-9B39-F6ACB182FE2A}"/>
            </c:ext>
          </c:extLst>
        </c:ser>
        <c:dLbls>
          <c:showLegendKey val="0"/>
          <c:showVal val="0"/>
          <c:showCatName val="0"/>
          <c:showSerName val="0"/>
          <c:showPercent val="0"/>
          <c:showBubbleSize val="0"/>
        </c:dLbls>
        <c:gapWidth val="150"/>
        <c:axId val="48650112"/>
        <c:axId val="48672768"/>
      </c:barChart>
      <c:catAx>
        <c:axId val="48650112"/>
        <c:scaling>
          <c:orientation val="minMax"/>
        </c:scaling>
        <c:delete val="0"/>
        <c:axPos val="b"/>
        <c:majorGridlines>
          <c:spPr>
            <a:ln w="9525">
              <a:solidFill>
                <a:srgbClr val="CCCCCC"/>
              </a:solidFill>
              <a:prstDash val="dash"/>
            </a:ln>
          </c:spPr>
        </c:majorGridlines>
        <c:numFmt formatCode="General" sourceLinked="1"/>
        <c:majorTickMark val="none"/>
        <c:minorTickMark val="none"/>
        <c:tickLblPos val="nextTo"/>
        <c:crossAx val="48672768"/>
        <c:crosses val="autoZero"/>
        <c:auto val="1"/>
        <c:lblAlgn val="ctr"/>
        <c:lblOffset val="100"/>
        <c:noMultiLvlLbl val="0"/>
      </c:catAx>
      <c:valAx>
        <c:axId val="48672768"/>
        <c:scaling>
          <c:orientation val="minMax"/>
        </c:scaling>
        <c:delete val="0"/>
        <c:axPos val="l"/>
        <c:majorGridlines>
          <c:spPr>
            <a:ln w="9525">
              <a:solidFill>
                <a:srgbClr val="CCCCCC"/>
              </a:solidFill>
              <a:prstDash val="dash"/>
            </a:ln>
          </c:spPr>
        </c:majorGridlines>
        <c:numFmt formatCode="#,##0" sourceLinked="1"/>
        <c:majorTickMark val="none"/>
        <c:minorTickMark val="none"/>
        <c:tickLblPos val="nextTo"/>
        <c:crossAx val="48650112"/>
        <c:crosses val="autoZero"/>
        <c:crossBetween val="between"/>
      </c:valAx>
    </c:plotArea>
    <c:legend>
      <c:legendPos val="b"/>
      <c:overlay val="0"/>
    </c:legend>
    <c:plotVisOnly val="1"/>
    <c:dispBlanksAs val="zero"/>
    <c:showDLblsOverMax val="1"/>
  </c:chart>
  <c:spPr>
    <a:ln w="9525">
      <a:solidFill>
        <a:srgbClr val="D9D9D9"/>
      </a:solidFill>
      <a:prstDash val="solid"/>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en-GB"/>
              <a:t>Sewer blockages: top causes plus Other</a:t>
            </a:r>
          </a:p>
        </c:rich>
      </c:tx>
      <c:overlay val="0"/>
    </c:title>
    <c:autoTitleDeleted val="0"/>
    <c:plotArea>
      <c:layout/>
      <c:barChart>
        <c:barDir val="col"/>
        <c:grouping val="clustered"/>
        <c:varyColors val="0"/>
        <c:ser>
          <c:idx val="0"/>
          <c:order val="0"/>
          <c:tx>
            <c:v>FY23</c:v>
          </c:tx>
          <c:invertIfNegative val="1"/>
          <c:cat>
            <c:strRef>
              <c:f>'Chart Data'!$A$11:$A$19</c:f>
              <c:strCache>
                <c:ptCount val="9"/>
                <c:pt idx="0">
                  <c:v>660 - Soft Blockage</c:v>
                </c:pt>
                <c:pt idx="1">
                  <c:v>658 - Rags/Wipes</c:v>
                </c:pt>
                <c:pt idx="2">
                  <c:v>613 - Tree Roots</c:v>
                </c:pt>
                <c:pt idx="3">
                  <c:v>632 - Fats / Oils / Greases or Food Debris</c:v>
                </c:pt>
                <c:pt idx="4">
                  <c:v>656 - Bricks/Rubble</c:v>
                </c:pt>
                <c:pt idx="5">
                  <c:v>659 - Foreign Body</c:v>
                </c:pt>
                <c:pt idx="6">
                  <c:v>612 - Siltation</c:v>
                </c:pt>
                <c:pt idx="7">
                  <c:v>668 - Belly / Backfall</c:v>
                </c:pt>
                <c:pt idx="8">
                  <c:v>Other</c:v>
                </c:pt>
              </c:strCache>
            </c:strRef>
          </c:cat>
          <c:val>
            <c:numRef>
              <c:f>'Chart Data'!$B$11:$B$19</c:f>
              <c:numCache>
                <c:formatCode>#,##0</c:formatCode>
                <c:ptCount val="9"/>
                <c:pt idx="0">
                  <c:v>6601</c:v>
                </c:pt>
                <c:pt idx="1">
                  <c:v>4355</c:v>
                </c:pt>
                <c:pt idx="2">
                  <c:v>2333</c:v>
                </c:pt>
                <c:pt idx="3">
                  <c:v>1557</c:v>
                </c:pt>
                <c:pt idx="4">
                  <c:v>924</c:v>
                </c:pt>
                <c:pt idx="5">
                  <c:v>883</c:v>
                </c:pt>
                <c:pt idx="6">
                  <c:v>700</c:v>
                </c:pt>
                <c:pt idx="7">
                  <c:v>329</c:v>
                </c:pt>
                <c:pt idx="8">
                  <c:v>1252</c:v>
                </c:pt>
              </c:numCache>
            </c:numRef>
          </c:val>
          <c:extLst>
            <c:ext xmlns:c16="http://schemas.microsoft.com/office/drawing/2014/chart" uri="{C3380CC4-5D6E-409C-BE32-E72D297353CC}">
              <c16:uniqueId val="{00000000-59B1-4344-B74E-5070B0930772}"/>
            </c:ext>
          </c:extLst>
        </c:ser>
        <c:ser>
          <c:idx val="1"/>
          <c:order val="1"/>
          <c:tx>
            <c:v>FY24</c:v>
          </c:tx>
          <c:invertIfNegative val="1"/>
          <c:cat>
            <c:strRef>
              <c:f>'Chart Data'!$A$11:$A$19</c:f>
              <c:strCache>
                <c:ptCount val="9"/>
                <c:pt idx="0">
                  <c:v>660 - Soft Blockage</c:v>
                </c:pt>
                <c:pt idx="1">
                  <c:v>658 - Rags/Wipes</c:v>
                </c:pt>
                <c:pt idx="2">
                  <c:v>613 - Tree Roots</c:v>
                </c:pt>
                <c:pt idx="3">
                  <c:v>632 - Fats / Oils / Greases or Food Debris</c:v>
                </c:pt>
                <c:pt idx="4">
                  <c:v>656 - Bricks/Rubble</c:v>
                </c:pt>
                <c:pt idx="5">
                  <c:v>659 - Foreign Body</c:v>
                </c:pt>
                <c:pt idx="6">
                  <c:v>612 - Siltation</c:v>
                </c:pt>
                <c:pt idx="7">
                  <c:v>668 - Belly / Backfall</c:v>
                </c:pt>
                <c:pt idx="8">
                  <c:v>Other</c:v>
                </c:pt>
              </c:strCache>
            </c:strRef>
          </c:cat>
          <c:val>
            <c:numRef>
              <c:f>'Chart Data'!$C$11:$C$19</c:f>
              <c:numCache>
                <c:formatCode>#,##0</c:formatCode>
                <c:ptCount val="9"/>
                <c:pt idx="0">
                  <c:v>5882</c:v>
                </c:pt>
                <c:pt idx="1">
                  <c:v>3389</c:v>
                </c:pt>
                <c:pt idx="2">
                  <c:v>2366</c:v>
                </c:pt>
                <c:pt idx="3">
                  <c:v>1394</c:v>
                </c:pt>
                <c:pt idx="4">
                  <c:v>996</c:v>
                </c:pt>
                <c:pt idx="5">
                  <c:v>737</c:v>
                </c:pt>
                <c:pt idx="6">
                  <c:v>859</c:v>
                </c:pt>
                <c:pt idx="7">
                  <c:v>273</c:v>
                </c:pt>
                <c:pt idx="8">
                  <c:v>930</c:v>
                </c:pt>
              </c:numCache>
            </c:numRef>
          </c:val>
          <c:extLst>
            <c:ext xmlns:c16="http://schemas.microsoft.com/office/drawing/2014/chart" uri="{C3380CC4-5D6E-409C-BE32-E72D297353CC}">
              <c16:uniqueId val="{00000001-59B1-4344-B74E-5070B0930772}"/>
            </c:ext>
          </c:extLst>
        </c:ser>
        <c:ser>
          <c:idx val="2"/>
          <c:order val="2"/>
          <c:tx>
            <c:v>FY25</c:v>
          </c:tx>
          <c:invertIfNegative val="1"/>
          <c:cat>
            <c:strRef>
              <c:f>'Chart Data'!$A$11:$A$19</c:f>
              <c:strCache>
                <c:ptCount val="9"/>
                <c:pt idx="0">
                  <c:v>660 - Soft Blockage</c:v>
                </c:pt>
                <c:pt idx="1">
                  <c:v>658 - Rags/Wipes</c:v>
                </c:pt>
                <c:pt idx="2">
                  <c:v>613 - Tree Roots</c:v>
                </c:pt>
                <c:pt idx="3">
                  <c:v>632 - Fats / Oils / Greases or Food Debris</c:v>
                </c:pt>
                <c:pt idx="4">
                  <c:v>656 - Bricks/Rubble</c:v>
                </c:pt>
                <c:pt idx="5">
                  <c:v>659 - Foreign Body</c:v>
                </c:pt>
                <c:pt idx="6">
                  <c:v>612 - Siltation</c:v>
                </c:pt>
                <c:pt idx="7">
                  <c:v>668 - Belly / Backfall</c:v>
                </c:pt>
                <c:pt idx="8">
                  <c:v>Other</c:v>
                </c:pt>
              </c:strCache>
            </c:strRef>
          </c:cat>
          <c:val>
            <c:numRef>
              <c:f>'Chart Data'!$D$11:$D$19</c:f>
              <c:numCache>
                <c:formatCode>#,##0</c:formatCode>
                <c:ptCount val="9"/>
                <c:pt idx="0">
                  <c:v>6144</c:v>
                </c:pt>
                <c:pt idx="1">
                  <c:v>3052</c:v>
                </c:pt>
                <c:pt idx="2">
                  <c:v>2227</c:v>
                </c:pt>
                <c:pt idx="3">
                  <c:v>1387</c:v>
                </c:pt>
                <c:pt idx="4">
                  <c:v>974</c:v>
                </c:pt>
                <c:pt idx="5">
                  <c:v>754</c:v>
                </c:pt>
                <c:pt idx="6">
                  <c:v>714</c:v>
                </c:pt>
                <c:pt idx="7">
                  <c:v>402</c:v>
                </c:pt>
                <c:pt idx="8">
                  <c:v>1034</c:v>
                </c:pt>
              </c:numCache>
            </c:numRef>
          </c:val>
          <c:extLst>
            <c:ext xmlns:c16="http://schemas.microsoft.com/office/drawing/2014/chart" uri="{C3380CC4-5D6E-409C-BE32-E72D297353CC}">
              <c16:uniqueId val="{00000002-59B1-4344-B74E-5070B0930772}"/>
            </c:ext>
          </c:extLst>
        </c:ser>
        <c:ser>
          <c:idx val="3"/>
          <c:order val="3"/>
          <c:tx>
            <c:v>FY26 YTD (Feb)</c:v>
          </c:tx>
          <c:invertIfNegative val="1"/>
          <c:cat>
            <c:strRef>
              <c:f>'Chart Data'!$A$11:$A$19</c:f>
              <c:strCache>
                <c:ptCount val="9"/>
                <c:pt idx="0">
                  <c:v>660 - Soft Blockage</c:v>
                </c:pt>
                <c:pt idx="1">
                  <c:v>658 - Rags/Wipes</c:v>
                </c:pt>
                <c:pt idx="2">
                  <c:v>613 - Tree Roots</c:v>
                </c:pt>
                <c:pt idx="3">
                  <c:v>632 - Fats / Oils / Greases or Food Debris</c:v>
                </c:pt>
                <c:pt idx="4">
                  <c:v>656 - Bricks/Rubble</c:v>
                </c:pt>
                <c:pt idx="5">
                  <c:v>659 - Foreign Body</c:v>
                </c:pt>
                <c:pt idx="6">
                  <c:v>612 - Siltation</c:v>
                </c:pt>
                <c:pt idx="7">
                  <c:v>668 - Belly / Backfall</c:v>
                </c:pt>
                <c:pt idx="8">
                  <c:v>Other</c:v>
                </c:pt>
              </c:strCache>
            </c:strRef>
          </c:cat>
          <c:val>
            <c:numRef>
              <c:f>'Chart Data'!$E$11:$E$19</c:f>
              <c:numCache>
                <c:formatCode>#,##0</c:formatCode>
                <c:ptCount val="9"/>
                <c:pt idx="0">
                  <c:v>4865</c:v>
                </c:pt>
                <c:pt idx="1">
                  <c:v>2317</c:v>
                </c:pt>
                <c:pt idx="2">
                  <c:v>1896</c:v>
                </c:pt>
                <c:pt idx="3">
                  <c:v>1099</c:v>
                </c:pt>
                <c:pt idx="4">
                  <c:v>808</c:v>
                </c:pt>
                <c:pt idx="5">
                  <c:v>587</c:v>
                </c:pt>
                <c:pt idx="6">
                  <c:v>597</c:v>
                </c:pt>
                <c:pt idx="7">
                  <c:v>337</c:v>
                </c:pt>
                <c:pt idx="8">
                  <c:v>1136</c:v>
                </c:pt>
              </c:numCache>
            </c:numRef>
          </c:val>
          <c:extLst>
            <c:ext xmlns:c16="http://schemas.microsoft.com/office/drawing/2014/chart" uri="{C3380CC4-5D6E-409C-BE32-E72D297353CC}">
              <c16:uniqueId val="{00000003-59B1-4344-B74E-5070B0930772}"/>
            </c:ext>
          </c:extLst>
        </c:ser>
        <c:dLbls>
          <c:showLegendKey val="0"/>
          <c:showVal val="0"/>
          <c:showCatName val="0"/>
          <c:showSerName val="0"/>
          <c:showPercent val="0"/>
          <c:showBubbleSize val="0"/>
        </c:dLbls>
        <c:gapWidth val="150"/>
        <c:axId val="48650112"/>
        <c:axId val="48672768"/>
      </c:barChart>
      <c:catAx>
        <c:axId val="48650112"/>
        <c:scaling>
          <c:orientation val="minMax"/>
        </c:scaling>
        <c:delete val="0"/>
        <c:axPos val="b"/>
        <c:majorGridlines>
          <c:spPr>
            <a:ln w="9525">
              <a:solidFill>
                <a:srgbClr val="CCCCCC"/>
              </a:solidFill>
              <a:prstDash val="dash"/>
            </a:ln>
          </c:spPr>
        </c:majorGridlines>
        <c:numFmt formatCode="General" sourceLinked="1"/>
        <c:majorTickMark val="none"/>
        <c:minorTickMark val="none"/>
        <c:tickLblPos val="nextTo"/>
        <c:crossAx val="48672768"/>
        <c:crosses val="autoZero"/>
        <c:auto val="1"/>
        <c:lblAlgn val="ctr"/>
        <c:lblOffset val="100"/>
        <c:noMultiLvlLbl val="0"/>
      </c:catAx>
      <c:valAx>
        <c:axId val="48672768"/>
        <c:scaling>
          <c:orientation val="minMax"/>
        </c:scaling>
        <c:delete val="0"/>
        <c:axPos val="l"/>
        <c:majorGridlines>
          <c:spPr>
            <a:ln w="9525">
              <a:solidFill>
                <a:srgbClr val="CCCCCC"/>
              </a:solidFill>
              <a:prstDash val="dash"/>
            </a:ln>
          </c:spPr>
        </c:majorGridlines>
        <c:numFmt formatCode="#,##0" sourceLinked="1"/>
        <c:majorTickMark val="none"/>
        <c:minorTickMark val="none"/>
        <c:tickLblPos val="nextTo"/>
        <c:crossAx val="48650112"/>
        <c:crosses val="autoZero"/>
        <c:crossBetween val="between"/>
      </c:valAx>
    </c:plotArea>
    <c:legend>
      <c:legendPos val="b"/>
      <c:overlay val="0"/>
    </c:legend>
    <c:plotVisOnly val="1"/>
    <c:dispBlanksAs val="zero"/>
    <c:showDLblsOverMax val="1"/>
  </c:chart>
  <c:spPr>
    <a:ln w="9525">
      <a:solidFill>
        <a:srgbClr val="D9D9D9"/>
      </a:solidFill>
      <a:prstDash val="solid"/>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en-GB"/>
              <a:t>Lateral drain blockages: top causes plus Other</a:t>
            </a:r>
          </a:p>
        </c:rich>
      </c:tx>
      <c:overlay val="0"/>
    </c:title>
    <c:autoTitleDeleted val="0"/>
    <c:plotArea>
      <c:layout>
        <c:manualLayout>
          <c:layoutTarget val="inner"/>
          <c:xMode val="edge"/>
          <c:yMode val="edge"/>
          <c:x val="2.7867208005249344E-2"/>
          <c:y val="7.110098454703366E-2"/>
          <c:w val="0.95546612532808395"/>
          <c:h val="0.83598365007421971"/>
        </c:manualLayout>
      </c:layout>
      <c:barChart>
        <c:barDir val="col"/>
        <c:grouping val="clustered"/>
        <c:varyColors val="0"/>
        <c:ser>
          <c:idx val="0"/>
          <c:order val="0"/>
          <c:tx>
            <c:v>FY23</c:v>
          </c:tx>
          <c:invertIfNegative val="1"/>
          <c:cat>
            <c:strRef>
              <c:f>'Chart Data'!$A$24:$A$32</c:f>
              <c:strCache>
                <c:ptCount val="9"/>
                <c:pt idx="0">
                  <c:v>660 - Soft Blockage</c:v>
                </c:pt>
                <c:pt idx="1">
                  <c:v>613 - Tree Roots</c:v>
                </c:pt>
                <c:pt idx="2">
                  <c:v>658 - Rags/Wipes</c:v>
                </c:pt>
                <c:pt idx="3">
                  <c:v>632 - Fats / Oils / Greases or Food Debris</c:v>
                </c:pt>
                <c:pt idx="4">
                  <c:v>659 - Foreign Body</c:v>
                </c:pt>
                <c:pt idx="5">
                  <c:v>656 - Bricks/Rubble</c:v>
                </c:pt>
                <c:pt idx="6">
                  <c:v>667 - Displaced Joint</c:v>
                </c:pt>
                <c:pt idx="7">
                  <c:v>612 - Siltation</c:v>
                </c:pt>
                <c:pt idx="8">
                  <c:v>Other</c:v>
                </c:pt>
              </c:strCache>
            </c:strRef>
          </c:cat>
          <c:val>
            <c:numRef>
              <c:f>'Chart Data'!$B$24:$B$32</c:f>
              <c:numCache>
                <c:formatCode>#,##0</c:formatCode>
                <c:ptCount val="9"/>
                <c:pt idx="0">
                  <c:v>412</c:v>
                </c:pt>
                <c:pt idx="1">
                  <c:v>238</c:v>
                </c:pt>
                <c:pt idx="2">
                  <c:v>173</c:v>
                </c:pt>
                <c:pt idx="3">
                  <c:v>87</c:v>
                </c:pt>
                <c:pt idx="4">
                  <c:v>76</c:v>
                </c:pt>
                <c:pt idx="5">
                  <c:v>58</c:v>
                </c:pt>
                <c:pt idx="6">
                  <c:v>56</c:v>
                </c:pt>
                <c:pt idx="7">
                  <c:v>37</c:v>
                </c:pt>
                <c:pt idx="8">
                  <c:v>132</c:v>
                </c:pt>
              </c:numCache>
            </c:numRef>
          </c:val>
          <c:extLst>
            <c:ext xmlns:c16="http://schemas.microsoft.com/office/drawing/2014/chart" uri="{C3380CC4-5D6E-409C-BE32-E72D297353CC}">
              <c16:uniqueId val="{00000000-EC1A-4357-AA6E-9DC717749EEB}"/>
            </c:ext>
          </c:extLst>
        </c:ser>
        <c:ser>
          <c:idx val="1"/>
          <c:order val="1"/>
          <c:tx>
            <c:v>FY24</c:v>
          </c:tx>
          <c:invertIfNegative val="1"/>
          <c:cat>
            <c:strRef>
              <c:f>'Chart Data'!$A$24:$A$32</c:f>
              <c:strCache>
                <c:ptCount val="9"/>
                <c:pt idx="0">
                  <c:v>660 - Soft Blockage</c:v>
                </c:pt>
                <c:pt idx="1">
                  <c:v>613 - Tree Roots</c:v>
                </c:pt>
                <c:pt idx="2">
                  <c:v>658 - Rags/Wipes</c:v>
                </c:pt>
                <c:pt idx="3">
                  <c:v>632 - Fats / Oils / Greases or Food Debris</c:v>
                </c:pt>
                <c:pt idx="4">
                  <c:v>659 - Foreign Body</c:v>
                </c:pt>
                <c:pt idx="5">
                  <c:v>656 - Bricks/Rubble</c:v>
                </c:pt>
                <c:pt idx="6">
                  <c:v>667 - Displaced Joint</c:v>
                </c:pt>
                <c:pt idx="7">
                  <c:v>612 - Siltation</c:v>
                </c:pt>
                <c:pt idx="8">
                  <c:v>Other</c:v>
                </c:pt>
              </c:strCache>
            </c:strRef>
          </c:cat>
          <c:val>
            <c:numRef>
              <c:f>'Chart Data'!$C$24:$C$32</c:f>
              <c:numCache>
                <c:formatCode>#,##0</c:formatCode>
                <c:ptCount val="9"/>
                <c:pt idx="0">
                  <c:v>396</c:v>
                </c:pt>
                <c:pt idx="1">
                  <c:v>220</c:v>
                </c:pt>
                <c:pt idx="2">
                  <c:v>143</c:v>
                </c:pt>
                <c:pt idx="3">
                  <c:v>108</c:v>
                </c:pt>
                <c:pt idx="4">
                  <c:v>65</c:v>
                </c:pt>
                <c:pt idx="5">
                  <c:v>68</c:v>
                </c:pt>
                <c:pt idx="6">
                  <c:v>19</c:v>
                </c:pt>
                <c:pt idx="7">
                  <c:v>39</c:v>
                </c:pt>
                <c:pt idx="8">
                  <c:v>102</c:v>
                </c:pt>
              </c:numCache>
            </c:numRef>
          </c:val>
          <c:extLst>
            <c:ext xmlns:c16="http://schemas.microsoft.com/office/drawing/2014/chart" uri="{C3380CC4-5D6E-409C-BE32-E72D297353CC}">
              <c16:uniqueId val="{00000001-EC1A-4357-AA6E-9DC717749EEB}"/>
            </c:ext>
          </c:extLst>
        </c:ser>
        <c:ser>
          <c:idx val="2"/>
          <c:order val="2"/>
          <c:tx>
            <c:v>FY25</c:v>
          </c:tx>
          <c:invertIfNegative val="1"/>
          <c:cat>
            <c:strRef>
              <c:f>'Chart Data'!$A$24:$A$32</c:f>
              <c:strCache>
                <c:ptCount val="9"/>
                <c:pt idx="0">
                  <c:v>660 - Soft Blockage</c:v>
                </c:pt>
                <c:pt idx="1">
                  <c:v>613 - Tree Roots</c:v>
                </c:pt>
                <c:pt idx="2">
                  <c:v>658 - Rags/Wipes</c:v>
                </c:pt>
                <c:pt idx="3">
                  <c:v>632 - Fats / Oils / Greases or Food Debris</c:v>
                </c:pt>
                <c:pt idx="4">
                  <c:v>659 - Foreign Body</c:v>
                </c:pt>
                <c:pt idx="5">
                  <c:v>656 - Bricks/Rubble</c:v>
                </c:pt>
                <c:pt idx="6">
                  <c:v>667 - Displaced Joint</c:v>
                </c:pt>
                <c:pt idx="7">
                  <c:v>612 - Siltation</c:v>
                </c:pt>
                <c:pt idx="8">
                  <c:v>Other</c:v>
                </c:pt>
              </c:strCache>
            </c:strRef>
          </c:cat>
          <c:val>
            <c:numRef>
              <c:f>'Chart Data'!$D$24:$D$32</c:f>
              <c:numCache>
                <c:formatCode>#,##0</c:formatCode>
                <c:ptCount val="9"/>
                <c:pt idx="0">
                  <c:v>410</c:v>
                </c:pt>
                <c:pt idx="1">
                  <c:v>205</c:v>
                </c:pt>
                <c:pt idx="2">
                  <c:v>127</c:v>
                </c:pt>
                <c:pt idx="3">
                  <c:v>78</c:v>
                </c:pt>
                <c:pt idx="4">
                  <c:v>67</c:v>
                </c:pt>
                <c:pt idx="5">
                  <c:v>57</c:v>
                </c:pt>
                <c:pt idx="6">
                  <c:v>32</c:v>
                </c:pt>
                <c:pt idx="7">
                  <c:v>35</c:v>
                </c:pt>
                <c:pt idx="8">
                  <c:v>120</c:v>
                </c:pt>
              </c:numCache>
            </c:numRef>
          </c:val>
          <c:extLst>
            <c:ext xmlns:c16="http://schemas.microsoft.com/office/drawing/2014/chart" uri="{C3380CC4-5D6E-409C-BE32-E72D297353CC}">
              <c16:uniqueId val="{00000002-EC1A-4357-AA6E-9DC717749EEB}"/>
            </c:ext>
          </c:extLst>
        </c:ser>
        <c:ser>
          <c:idx val="3"/>
          <c:order val="3"/>
          <c:tx>
            <c:v>FY26 YTD (Feb)</c:v>
          </c:tx>
          <c:invertIfNegative val="1"/>
          <c:cat>
            <c:strRef>
              <c:f>'Chart Data'!$A$24:$A$32</c:f>
              <c:strCache>
                <c:ptCount val="9"/>
                <c:pt idx="0">
                  <c:v>660 - Soft Blockage</c:v>
                </c:pt>
                <c:pt idx="1">
                  <c:v>613 - Tree Roots</c:v>
                </c:pt>
                <c:pt idx="2">
                  <c:v>658 - Rags/Wipes</c:v>
                </c:pt>
                <c:pt idx="3">
                  <c:v>632 - Fats / Oils / Greases or Food Debris</c:v>
                </c:pt>
                <c:pt idx="4">
                  <c:v>659 - Foreign Body</c:v>
                </c:pt>
                <c:pt idx="5">
                  <c:v>656 - Bricks/Rubble</c:v>
                </c:pt>
                <c:pt idx="6">
                  <c:v>667 - Displaced Joint</c:v>
                </c:pt>
                <c:pt idx="7">
                  <c:v>612 - Siltation</c:v>
                </c:pt>
                <c:pt idx="8">
                  <c:v>Other</c:v>
                </c:pt>
              </c:strCache>
            </c:strRef>
          </c:cat>
          <c:val>
            <c:numRef>
              <c:f>'Chart Data'!$E$24:$E$32</c:f>
              <c:numCache>
                <c:formatCode>#,##0</c:formatCode>
                <c:ptCount val="9"/>
                <c:pt idx="0">
                  <c:v>207</c:v>
                </c:pt>
                <c:pt idx="1">
                  <c:v>143</c:v>
                </c:pt>
                <c:pt idx="2">
                  <c:v>80</c:v>
                </c:pt>
                <c:pt idx="3">
                  <c:v>40</c:v>
                </c:pt>
                <c:pt idx="4">
                  <c:v>29</c:v>
                </c:pt>
                <c:pt idx="5">
                  <c:v>38</c:v>
                </c:pt>
                <c:pt idx="6">
                  <c:v>57</c:v>
                </c:pt>
                <c:pt idx="7">
                  <c:v>33</c:v>
                </c:pt>
                <c:pt idx="8">
                  <c:v>105</c:v>
                </c:pt>
              </c:numCache>
            </c:numRef>
          </c:val>
          <c:extLst>
            <c:ext xmlns:c16="http://schemas.microsoft.com/office/drawing/2014/chart" uri="{C3380CC4-5D6E-409C-BE32-E72D297353CC}">
              <c16:uniqueId val="{00000003-EC1A-4357-AA6E-9DC717749EEB}"/>
            </c:ext>
          </c:extLst>
        </c:ser>
        <c:dLbls>
          <c:showLegendKey val="0"/>
          <c:showVal val="0"/>
          <c:showCatName val="0"/>
          <c:showSerName val="0"/>
          <c:showPercent val="0"/>
          <c:showBubbleSize val="0"/>
        </c:dLbls>
        <c:gapWidth val="150"/>
        <c:axId val="48650112"/>
        <c:axId val="48672768"/>
      </c:barChart>
      <c:catAx>
        <c:axId val="48650112"/>
        <c:scaling>
          <c:orientation val="minMax"/>
        </c:scaling>
        <c:delete val="0"/>
        <c:axPos val="b"/>
        <c:majorGridlines>
          <c:spPr>
            <a:ln w="9525">
              <a:solidFill>
                <a:srgbClr val="CCCCCC"/>
              </a:solidFill>
              <a:prstDash val="dash"/>
            </a:ln>
          </c:spPr>
        </c:majorGridlines>
        <c:numFmt formatCode="General" sourceLinked="1"/>
        <c:majorTickMark val="none"/>
        <c:minorTickMark val="none"/>
        <c:tickLblPos val="nextTo"/>
        <c:crossAx val="48672768"/>
        <c:crosses val="autoZero"/>
        <c:auto val="1"/>
        <c:lblAlgn val="ctr"/>
        <c:lblOffset val="100"/>
        <c:noMultiLvlLbl val="0"/>
      </c:catAx>
      <c:valAx>
        <c:axId val="48672768"/>
        <c:scaling>
          <c:orientation val="minMax"/>
        </c:scaling>
        <c:delete val="0"/>
        <c:axPos val="l"/>
        <c:majorGridlines>
          <c:spPr>
            <a:ln w="9525">
              <a:solidFill>
                <a:srgbClr val="CCCCCC"/>
              </a:solidFill>
              <a:prstDash val="dash"/>
            </a:ln>
          </c:spPr>
        </c:majorGridlines>
        <c:numFmt formatCode="#,##0" sourceLinked="1"/>
        <c:majorTickMark val="none"/>
        <c:minorTickMark val="none"/>
        <c:tickLblPos val="nextTo"/>
        <c:crossAx val="48650112"/>
        <c:crosses val="autoZero"/>
        <c:crossBetween val="between"/>
      </c:valAx>
    </c:plotArea>
    <c:legend>
      <c:legendPos val="b"/>
      <c:layout>
        <c:manualLayout>
          <c:xMode val="edge"/>
          <c:yMode val="edge"/>
          <c:x val="0.66106036745406815"/>
          <c:y val="0.95133463384879591"/>
          <c:w val="0.21537918307086615"/>
          <c:h val="4.1740512086596661E-2"/>
        </c:manualLayout>
      </c:layout>
      <c:overlay val="0"/>
    </c:legend>
    <c:plotVisOnly val="1"/>
    <c:dispBlanksAs val="zero"/>
    <c:showDLblsOverMax val="1"/>
  </c:chart>
  <c:spPr>
    <a:ln w="9525">
      <a:solidFill>
        <a:srgbClr val="D9D9D9"/>
      </a:solidFill>
      <a:prstDash val="solid"/>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r>
              <a:rPr lang="en-GB"/>
              <a:t>Priority causes: top 10 by total blockages</a:t>
            </a:r>
          </a:p>
        </c:rich>
      </c:tx>
      <c:layout>
        <c:manualLayout>
          <c:xMode val="edge"/>
          <c:yMode val="edge"/>
          <c:x val="0.19276915669632205"/>
          <c:y val="0"/>
        </c:manualLayout>
      </c:layout>
      <c:overlay val="0"/>
    </c:title>
    <c:autoTitleDeleted val="0"/>
    <c:plotArea>
      <c:layout>
        <c:manualLayout>
          <c:layoutTarget val="inner"/>
          <c:xMode val="edge"/>
          <c:yMode val="edge"/>
          <c:x val="4.1966210791191831E-2"/>
          <c:y val="0.1127066634710589"/>
          <c:w val="0.94136712117512478"/>
          <c:h val="0.74651010284872599"/>
        </c:manualLayout>
      </c:layout>
      <c:barChart>
        <c:barDir val="col"/>
        <c:grouping val="clustered"/>
        <c:varyColors val="0"/>
        <c:ser>
          <c:idx val="0"/>
          <c:order val="0"/>
          <c:tx>
            <c:v>Total Blockages</c:v>
          </c:tx>
          <c:invertIfNegative val="1"/>
          <c:cat>
            <c:strRef>
              <c:f>'Chart Data'!$B$37:$B$46</c:f>
              <c:strCache>
                <c:ptCount val="10"/>
                <c:pt idx="0">
                  <c:v>660 - Soft Blockage</c:v>
                </c:pt>
                <c:pt idx="1">
                  <c:v>658 - Rags/Wipes</c:v>
                </c:pt>
                <c:pt idx="2">
                  <c:v>613 - Tree Roots</c:v>
                </c:pt>
                <c:pt idx="3">
                  <c:v>632 - Fats / Oils / Greases or Food Debris</c:v>
                </c:pt>
                <c:pt idx="4">
                  <c:v>656 - Bricks/Rubble</c:v>
                </c:pt>
                <c:pt idx="5">
                  <c:v>659 - Foreign Body</c:v>
                </c:pt>
                <c:pt idx="6">
                  <c:v>612 - Siltation</c:v>
                </c:pt>
                <c:pt idx="7">
                  <c:v>668 - Belly / Backfall</c:v>
                </c:pt>
                <c:pt idx="8">
                  <c:v>657 - Concrete/Grout</c:v>
                </c:pt>
                <c:pt idx="9">
                  <c:v>667 - Displaced Joint</c:v>
                </c:pt>
              </c:strCache>
            </c:strRef>
          </c:cat>
          <c:val>
            <c:numRef>
              <c:f>'Chart Data'!$C$37:$C$46</c:f>
              <c:numCache>
                <c:formatCode>#,##0</c:formatCode>
                <c:ptCount val="10"/>
                <c:pt idx="0">
                  <c:v>24917</c:v>
                </c:pt>
                <c:pt idx="1">
                  <c:v>13636</c:v>
                </c:pt>
                <c:pt idx="2">
                  <c:v>9628</c:v>
                </c:pt>
                <c:pt idx="3">
                  <c:v>5750</c:v>
                </c:pt>
                <c:pt idx="4">
                  <c:v>3923</c:v>
                </c:pt>
                <c:pt idx="5">
                  <c:v>3198</c:v>
                </c:pt>
                <c:pt idx="6">
                  <c:v>3014</c:v>
                </c:pt>
                <c:pt idx="7">
                  <c:v>1441</c:v>
                </c:pt>
                <c:pt idx="8">
                  <c:v>1424</c:v>
                </c:pt>
                <c:pt idx="9">
                  <c:v>1131</c:v>
                </c:pt>
              </c:numCache>
            </c:numRef>
          </c:val>
          <c:extLst>
            <c:ext xmlns:c16="http://schemas.microsoft.com/office/drawing/2014/chart" uri="{C3380CC4-5D6E-409C-BE32-E72D297353CC}">
              <c16:uniqueId val="{00000000-9C89-49AD-9376-9C4132290A5A}"/>
            </c:ext>
          </c:extLst>
        </c:ser>
        <c:dLbls>
          <c:showLegendKey val="0"/>
          <c:showVal val="0"/>
          <c:showCatName val="0"/>
          <c:showSerName val="0"/>
          <c:showPercent val="0"/>
          <c:showBubbleSize val="0"/>
        </c:dLbls>
        <c:gapWidth val="150"/>
        <c:axId val="48650112"/>
        <c:axId val="48672768"/>
      </c:barChart>
      <c:catAx>
        <c:axId val="48650112"/>
        <c:scaling>
          <c:orientation val="minMax"/>
        </c:scaling>
        <c:delete val="0"/>
        <c:axPos val="b"/>
        <c:majorGridlines>
          <c:spPr>
            <a:ln w="9525">
              <a:solidFill>
                <a:srgbClr val="CCCCCC"/>
              </a:solidFill>
              <a:prstDash val="dash"/>
            </a:ln>
          </c:spPr>
        </c:majorGridlines>
        <c:numFmt formatCode="General" sourceLinked="1"/>
        <c:majorTickMark val="none"/>
        <c:minorTickMark val="none"/>
        <c:tickLblPos val="nextTo"/>
        <c:crossAx val="48672768"/>
        <c:crosses val="autoZero"/>
        <c:auto val="1"/>
        <c:lblAlgn val="ctr"/>
        <c:lblOffset val="100"/>
        <c:noMultiLvlLbl val="0"/>
      </c:catAx>
      <c:valAx>
        <c:axId val="48672768"/>
        <c:scaling>
          <c:orientation val="minMax"/>
        </c:scaling>
        <c:delete val="0"/>
        <c:axPos val="l"/>
        <c:majorGridlines>
          <c:spPr>
            <a:ln w="9525">
              <a:solidFill>
                <a:srgbClr val="CCCCCC"/>
              </a:solidFill>
              <a:prstDash val="dash"/>
            </a:ln>
          </c:spPr>
        </c:majorGridlines>
        <c:numFmt formatCode="#,##0" sourceLinked="1"/>
        <c:majorTickMark val="none"/>
        <c:minorTickMark val="none"/>
        <c:tickLblPos val="nextTo"/>
        <c:crossAx val="48650112"/>
        <c:crosses val="autoZero"/>
        <c:crossBetween val="between"/>
      </c:valAx>
    </c:plotArea>
    <c:legend>
      <c:legendPos val="b"/>
      <c:overlay val="0"/>
    </c:legend>
    <c:plotVisOnly val="1"/>
    <c:dispBlanksAs val="zero"/>
    <c:showDLblsOverMax val="1"/>
  </c:chart>
  <c:spPr>
    <a:ln w="9525">
      <a:solidFill>
        <a:srgbClr val="D9D9D9"/>
      </a:solidFill>
      <a:prstDash val="solid"/>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09A08A-38D1-41AC-A65E-DEA29E2DF0D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8B1F612-F386-44CC-BBA8-F2E91DB79131}">
      <dgm:prSet custT="1"/>
      <dgm:spPr/>
      <dgm:t>
        <a:bodyPr/>
        <a:lstStyle/>
        <a:p>
          <a:r>
            <a:rPr lang="en-US" sz="2000" dirty="0"/>
            <a:t>Commodity – “</a:t>
          </a:r>
          <a:r>
            <a:rPr lang="en-US" sz="2000" i="1" dirty="0"/>
            <a:t>boring</a:t>
          </a:r>
          <a:r>
            <a:rPr lang="en-US" sz="2000" dirty="0"/>
            <a:t>”  </a:t>
          </a:r>
          <a:r>
            <a:rPr lang="en-US" sz="2000" b="1" dirty="0"/>
            <a:t>100% viscose wipes </a:t>
          </a:r>
          <a:r>
            <a:rPr lang="en-US" sz="2000" dirty="0"/>
            <a:t>– 40/45/50 </a:t>
          </a:r>
          <a:r>
            <a:rPr lang="en-US" sz="2000" dirty="0" err="1"/>
            <a:t>gsm</a:t>
          </a:r>
          <a:endParaRPr lang="en-US" sz="2000" dirty="0"/>
        </a:p>
      </dgm:t>
    </dgm:pt>
    <dgm:pt modelId="{9067CE5C-C97A-4E97-B839-ED3B34E804B9}" type="parTrans" cxnId="{EE6B30FF-CD5B-44E8-BDFC-D246D1D226E7}">
      <dgm:prSet/>
      <dgm:spPr/>
      <dgm:t>
        <a:bodyPr/>
        <a:lstStyle/>
        <a:p>
          <a:endParaRPr lang="en-US"/>
        </a:p>
      </dgm:t>
    </dgm:pt>
    <dgm:pt modelId="{D0AEE772-0D07-4890-A548-B299496A2014}" type="sibTrans" cxnId="{EE6B30FF-CD5B-44E8-BDFC-D246D1D226E7}">
      <dgm:prSet/>
      <dgm:spPr/>
      <dgm:t>
        <a:bodyPr/>
        <a:lstStyle/>
        <a:p>
          <a:endParaRPr lang="en-US"/>
        </a:p>
      </dgm:t>
    </dgm:pt>
    <dgm:pt modelId="{6595958A-3227-4B67-BD79-E1986F8F85E0}">
      <dgm:prSet/>
      <dgm:spPr/>
      <dgm:t>
        <a:bodyPr/>
        <a:lstStyle/>
        <a:p>
          <a:r>
            <a:rPr lang="en-US" dirty="0"/>
            <a:t>A little  C/P  </a:t>
          </a:r>
        </a:p>
      </dgm:t>
    </dgm:pt>
    <dgm:pt modelId="{0D88628F-484D-4D38-A13F-8D27C9198266}" type="parTrans" cxnId="{0B54B146-8215-47C4-956F-C6392DFA976B}">
      <dgm:prSet/>
      <dgm:spPr/>
      <dgm:t>
        <a:bodyPr/>
        <a:lstStyle/>
        <a:p>
          <a:endParaRPr lang="en-US"/>
        </a:p>
      </dgm:t>
    </dgm:pt>
    <dgm:pt modelId="{954806A7-7697-43E6-9017-88D44389677E}" type="sibTrans" cxnId="{0B54B146-8215-47C4-956F-C6392DFA976B}">
      <dgm:prSet/>
      <dgm:spPr/>
      <dgm:t>
        <a:bodyPr/>
        <a:lstStyle/>
        <a:p>
          <a:endParaRPr lang="en-US"/>
        </a:p>
      </dgm:t>
    </dgm:pt>
    <dgm:pt modelId="{4DE25ED9-FCA6-4C8C-AB53-CFFE93E63199}">
      <dgm:prSet/>
      <dgm:spPr/>
      <dgm:t>
        <a:bodyPr/>
        <a:lstStyle/>
        <a:p>
          <a:r>
            <a:rPr lang="en-US" dirty="0"/>
            <a:t>Performance and  pricing   show  marginal differences between the two alternatives </a:t>
          </a:r>
        </a:p>
      </dgm:t>
    </dgm:pt>
    <dgm:pt modelId="{C2DB8077-3F6B-488A-9A04-1F14ECF96451}" type="parTrans" cxnId="{EA6CE2DD-6E07-4D4E-B870-98ED86E7030B}">
      <dgm:prSet/>
      <dgm:spPr/>
      <dgm:t>
        <a:bodyPr/>
        <a:lstStyle/>
        <a:p>
          <a:endParaRPr lang="en-US"/>
        </a:p>
      </dgm:t>
    </dgm:pt>
    <dgm:pt modelId="{604B81C9-CAD5-4027-ABB2-C07DA8A7CF44}" type="sibTrans" cxnId="{EA6CE2DD-6E07-4D4E-B870-98ED86E7030B}">
      <dgm:prSet/>
      <dgm:spPr/>
      <dgm:t>
        <a:bodyPr/>
        <a:lstStyle/>
        <a:p>
          <a:endParaRPr lang="en-US"/>
        </a:p>
      </dgm:t>
    </dgm:pt>
    <dgm:pt modelId="{7A8F743F-C6A5-4E64-A1A6-88B938F3A64E}">
      <dgm:prSet/>
      <dgm:spPr/>
      <dgm:t>
        <a:bodyPr/>
        <a:lstStyle/>
        <a:p>
          <a:r>
            <a:rPr lang="en-US"/>
            <a:t>Yet meets customer  need and  pricing</a:t>
          </a:r>
        </a:p>
      </dgm:t>
    </dgm:pt>
    <dgm:pt modelId="{2D7C6704-F5D4-48F1-8C82-85BF8115E251}" type="parTrans" cxnId="{84E40E04-BC42-4EEE-8DFB-D6E6885CE1F5}">
      <dgm:prSet/>
      <dgm:spPr/>
      <dgm:t>
        <a:bodyPr/>
        <a:lstStyle/>
        <a:p>
          <a:endParaRPr lang="en-US"/>
        </a:p>
      </dgm:t>
    </dgm:pt>
    <dgm:pt modelId="{D6BE4467-CF05-4A9F-B3E9-149D790F9B7F}" type="sibTrans" cxnId="{84E40E04-BC42-4EEE-8DFB-D6E6885CE1F5}">
      <dgm:prSet/>
      <dgm:spPr/>
      <dgm:t>
        <a:bodyPr/>
        <a:lstStyle/>
        <a:p>
          <a:endParaRPr lang="en-US"/>
        </a:p>
      </dgm:t>
    </dgm:pt>
    <dgm:pt modelId="{9D42774C-4904-4C53-B8AB-20E493DD6EC1}">
      <dgm:prSet/>
      <dgm:spPr/>
      <dgm:t>
        <a:bodyPr/>
        <a:lstStyle/>
        <a:p>
          <a:r>
            <a:rPr lang="en-US" dirty="0"/>
            <a:t>Pricing  driven down by “discount retailers” – e.g. Aldi.</a:t>
          </a:r>
        </a:p>
      </dgm:t>
    </dgm:pt>
    <dgm:pt modelId="{9314C9C4-E867-40EB-9C71-7A642BB46F35}" type="parTrans" cxnId="{E360AE51-B6B5-4BA6-80DD-AE93F60966C7}">
      <dgm:prSet/>
      <dgm:spPr/>
      <dgm:t>
        <a:bodyPr/>
        <a:lstStyle/>
        <a:p>
          <a:endParaRPr lang="en-US"/>
        </a:p>
      </dgm:t>
    </dgm:pt>
    <dgm:pt modelId="{802D93FC-9B7A-4569-954E-3AF7851FDDAF}" type="sibTrans" cxnId="{E360AE51-B6B5-4BA6-80DD-AE93F60966C7}">
      <dgm:prSet/>
      <dgm:spPr/>
      <dgm:t>
        <a:bodyPr/>
        <a:lstStyle/>
        <a:p>
          <a:endParaRPr lang="en-US"/>
        </a:p>
      </dgm:t>
    </dgm:pt>
    <dgm:pt modelId="{42ACB8D8-0AD3-4017-A81D-1DB3CE5DC91B}">
      <dgm:prSet/>
      <dgm:spPr/>
      <dgm:t>
        <a:bodyPr/>
        <a:lstStyle/>
        <a:p>
          <a:r>
            <a:rPr lang="en-US" dirty="0"/>
            <a:t>“</a:t>
          </a:r>
          <a:r>
            <a:rPr lang="en-US" b="1" dirty="0"/>
            <a:t>Price match</a:t>
          </a:r>
          <a:r>
            <a:rPr lang="en-US" dirty="0"/>
            <a:t>”  against Aldi offered  by other retailers   ( See: Which?(2025))    </a:t>
          </a:r>
        </a:p>
      </dgm:t>
    </dgm:pt>
    <dgm:pt modelId="{019267E0-2C07-4563-9E38-C99B5FF6AD38}" type="parTrans" cxnId="{621E64CB-F480-42BC-9FC9-33FFF42AC94C}">
      <dgm:prSet/>
      <dgm:spPr/>
      <dgm:t>
        <a:bodyPr/>
        <a:lstStyle/>
        <a:p>
          <a:endParaRPr lang="en-US"/>
        </a:p>
      </dgm:t>
    </dgm:pt>
    <dgm:pt modelId="{C526CA9D-4784-4499-A5E7-4172A89EB404}" type="sibTrans" cxnId="{621E64CB-F480-42BC-9FC9-33FFF42AC94C}">
      <dgm:prSet/>
      <dgm:spPr/>
      <dgm:t>
        <a:bodyPr/>
        <a:lstStyle/>
        <a:p>
          <a:endParaRPr lang="en-US"/>
        </a:p>
      </dgm:t>
    </dgm:pt>
    <dgm:pt modelId="{9240CE91-8195-4CD0-9B75-F8C0E38F0825}" type="pres">
      <dgm:prSet presAssocID="{6009A08A-38D1-41AC-A65E-DEA29E2DF0D0}" presName="linear" presStyleCnt="0">
        <dgm:presLayoutVars>
          <dgm:animLvl val="lvl"/>
          <dgm:resizeHandles val="exact"/>
        </dgm:presLayoutVars>
      </dgm:prSet>
      <dgm:spPr/>
    </dgm:pt>
    <dgm:pt modelId="{34FB673F-39B2-4944-84AD-122DCB97D61D}" type="pres">
      <dgm:prSet presAssocID="{18B1F612-F386-44CC-BBA8-F2E91DB79131}" presName="parentText" presStyleLbl="node1" presStyleIdx="0" presStyleCnt="6">
        <dgm:presLayoutVars>
          <dgm:chMax val="0"/>
          <dgm:bulletEnabled val="1"/>
        </dgm:presLayoutVars>
      </dgm:prSet>
      <dgm:spPr/>
    </dgm:pt>
    <dgm:pt modelId="{C3966B1F-3B56-4B74-9885-004AFC7D4CAF}" type="pres">
      <dgm:prSet presAssocID="{D0AEE772-0D07-4890-A548-B299496A2014}" presName="spacer" presStyleCnt="0"/>
      <dgm:spPr/>
    </dgm:pt>
    <dgm:pt modelId="{CFA9D655-C3B1-445D-AFDE-45085D60ABB1}" type="pres">
      <dgm:prSet presAssocID="{6595958A-3227-4B67-BD79-E1986F8F85E0}" presName="parentText" presStyleLbl="node1" presStyleIdx="1" presStyleCnt="6">
        <dgm:presLayoutVars>
          <dgm:chMax val="0"/>
          <dgm:bulletEnabled val="1"/>
        </dgm:presLayoutVars>
      </dgm:prSet>
      <dgm:spPr/>
    </dgm:pt>
    <dgm:pt modelId="{C8B73D49-3512-45F8-83C2-9DA40D834118}" type="pres">
      <dgm:prSet presAssocID="{954806A7-7697-43E6-9017-88D44389677E}" presName="spacer" presStyleCnt="0"/>
      <dgm:spPr/>
    </dgm:pt>
    <dgm:pt modelId="{91CA3F66-A14D-40B3-AE24-EA39F29FD8E6}" type="pres">
      <dgm:prSet presAssocID="{4DE25ED9-FCA6-4C8C-AB53-CFFE93E63199}" presName="parentText" presStyleLbl="node1" presStyleIdx="2" presStyleCnt="6">
        <dgm:presLayoutVars>
          <dgm:chMax val="0"/>
          <dgm:bulletEnabled val="1"/>
        </dgm:presLayoutVars>
      </dgm:prSet>
      <dgm:spPr/>
    </dgm:pt>
    <dgm:pt modelId="{70F081C8-2CCB-4B2E-98B9-E3F12B715B54}" type="pres">
      <dgm:prSet presAssocID="{604B81C9-CAD5-4027-ABB2-C07DA8A7CF44}" presName="spacer" presStyleCnt="0"/>
      <dgm:spPr/>
    </dgm:pt>
    <dgm:pt modelId="{A4AD4F5F-8D68-46EB-AB28-81B95118C7B9}" type="pres">
      <dgm:prSet presAssocID="{7A8F743F-C6A5-4E64-A1A6-88B938F3A64E}" presName="parentText" presStyleLbl="node1" presStyleIdx="3" presStyleCnt="6">
        <dgm:presLayoutVars>
          <dgm:chMax val="0"/>
          <dgm:bulletEnabled val="1"/>
        </dgm:presLayoutVars>
      </dgm:prSet>
      <dgm:spPr/>
    </dgm:pt>
    <dgm:pt modelId="{8B64B460-730E-4B2B-BE7F-271E93E0BB59}" type="pres">
      <dgm:prSet presAssocID="{D6BE4467-CF05-4A9F-B3E9-149D790F9B7F}" presName="spacer" presStyleCnt="0"/>
      <dgm:spPr/>
    </dgm:pt>
    <dgm:pt modelId="{47698EE9-75CC-496E-84C2-C206CD3963C2}" type="pres">
      <dgm:prSet presAssocID="{9D42774C-4904-4C53-B8AB-20E493DD6EC1}" presName="parentText" presStyleLbl="node1" presStyleIdx="4" presStyleCnt="6">
        <dgm:presLayoutVars>
          <dgm:chMax val="0"/>
          <dgm:bulletEnabled val="1"/>
        </dgm:presLayoutVars>
      </dgm:prSet>
      <dgm:spPr/>
    </dgm:pt>
    <dgm:pt modelId="{90F62CD2-2F70-4517-B665-A5CEBB782A63}" type="pres">
      <dgm:prSet presAssocID="{802D93FC-9B7A-4569-954E-3AF7851FDDAF}" presName="spacer" presStyleCnt="0"/>
      <dgm:spPr/>
    </dgm:pt>
    <dgm:pt modelId="{731161D1-C3E8-4DDD-BDA8-411345E47F16}" type="pres">
      <dgm:prSet presAssocID="{42ACB8D8-0AD3-4017-A81D-1DB3CE5DC91B}" presName="parentText" presStyleLbl="node1" presStyleIdx="5" presStyleCnt="6">
        <dgm:presLayoutVars>
          <dgm:chMax val="0"/>
          <dgm:bulletEnabled val="1"/>
        </dgm:presLayoutVars>
      </dgm:prSet>
      <dgm:spPr/>
    </dgm:pt>
  </dgm:ptLst>
  <dgm:cxnLst>
    <dgm:cxn modelId="{13081D02-1FD3-4A70-AB6B-80BFE6925C60}" type="presOf" srcId="{7A8F743F-C6A5-4E64-A1A6-88B938F3A64E}" destId="{A4AD4F5F-8D68-46EB-AB28-81B95118C7B9}" srcOrd="0" destOrd="0" presId="urn:microsoft.com/office/officeart/2005/8/layout/vList2"/>
    <dgm:cxn modelId="{84E40E04-BC42-4EEE-8DFB-D6E6885CE1F5}" srcId="{6009A08A-38D1-41AC-A65E-DEA29E2DF0D0}" destId="{7A8F743F-C6A5-4E64-A1A6-88B938F3A64E}" srcOrd="3" destOrd="0" parTransId="{2D7C6704-F5D4-48F1-8C82-85BF8115E251}" sibTransId="{D6BE4467-CF05-4A9F-B3E9-149D790F9B7F}"/>
    <dgm:cxn modelId="{6184C319-88F1-44F5-A26A-D7F3F4BD3627}" type="presOf" srcId="{9D42774C-4904-4C53-B8AB-20E493DD6EC1}" destId="{47698EE9-75CC-496E-84C2-C206CD3963C2}" srcOrd="0" destOrd="0" presId="urn:microsoft.com/office/officeart/2005/8/layout/vList2"/>
    <dgm:cxn modelId="{DF7F971D-521A-4D00-9570-8A8A14BA249B}" type="presOf" srcId="{42ACB8D8-0AD3-4017-A81D-1DB3CE5DC91B}" destId="{731161D1-C3E8-4DDD-BDA8-411345E47F16}" srcOrd="0" destOrd="0" presId="urn:microsoft.com/office/officeart/2005/8/layout/vList2"/>
    <dgm:cxn modelId="{C72EE61F-A3C0-45E2-85C9-C617355861BD}" type="presOf" srcId="{4DE25ED9-FCA6-4C8C-AB53-CFFE93E63199}" destId="{91CA3F66-A14D-40B3-AE24-EA39F29FD8E6}" srcOrd="0" destOrd="0" presId="urn:microsoft.com/office/officeart/2005/8/layout/vList2"/>
    <dgm:cxn modelId="{0B54B146-8215-47C4-956F-C6392DFA976B}" srcId="{6009A08A-38D1-41AC-A65E-DEA29E2DF0D0}" destId="{6595958A-3227-4B67-BD79-E1986F8F85E0}" srcOrd="1" destOrd="0" parTransId="{0D88628F-484D-4D38-A13F-8D27C9198266}" sibTransId="{954806A7-7697-43E6-9017-88D44389677E}"/>
    <dgm:cxn modelId="{E360AE51-B6B5-4BA6-80DD-AE93F60966C7}" srcId="{6009A08A-38D1-41AC-A65E-DEA29E2DF0D0}" destId="{9D42774C-4904-4C53-B8AB-20E493DD6EC1}" srcOrd="4" destOrd="0" parTransId="{9314C9C4-E867-40EB-9C71-7A642BB46F35}" sibTransId="{802D93FC-9B7A-4569-954E-3AF7851FDDAF}"/>
    <dgm:cxn modelId="{C74DD689-94C4-453E-8E1A-8F3534494870}" type="presOf" srcId="{6595958A-3227-4B67-BD79-E1986F8F85E0}" destId="{CFA9D655-C3B1-445D-AFDE-45085D60ABB1}" srcOrd="0" destOrd="0" presId="urn:microsoft.com/office/officeart/2005/8/layout/vList2"/>
    <dgm:cxn modelId="{02FA2591-E3E6-4AF5-8389-5C65AC0E99B1}" type="presOf" srcId="{6009A08A-38D1-41AC-A65E-DEA29E2DF0D0}" destId="{9240CE91-8195-4CD0-9B75-F8C0E38F0825}" srcOrd="0" destOrd="0" presId="urn:microsoft.com/office/officeart/2005/8/layout/vList2"/>
    <dgm:cxn modelId="{621E64CB-F480-42BC-9FC9-33FFF42AC94C}" srcId="{6009A08A-38D1-41AC-A65E-DEA29E2DF0D0}" destId="{42ACB8D8-0AD3-4017-A81D-1DB3CE5DC91B}" srcOrd="5" destOrd="0" parTransId="{019267E0-2C07-4563-9E38-C99B5FF6AD38}" sibTransId="{C526CA9D-4784-4499-A5E7-4172A89EB404}"/>
    <dgm:cxn modelId="{EA6CE2DD-6E07-4D4E-B870-98ED86E7030B}" srcId="{6009A08A-38D1-41AC-A65E-DEA29E2DF0D0}" destId="{4DE25ED9-FCA6-4C8C-AB53-CFFE93E63199}" srcOrd="2" destOrd="0" parTransId="{C2DB8077-3F6B-488A-9A04-1F14ECF96451}" sibTransId="{604B81C9-CAD5-4027-ABB2-C07DA8A7CF44}"/>
    <dgm:cxn modelId="{0C60DFE1-7E36-4277-86F5-FE64EE70D1B1}" type="presOf" srcId="{18B1F612-F386-44CC-BBA8-F2E91DB79131}" destId="{34FB673F-39B2-4944-84AD-122DCB97D61D}" srcOrd="0" destOrd="0" presId="urn:microsoft.com/office/officeart/2005/8/layout/vList2"/>
    <dgm:cxn modelId="{EE6B30FF-CD5B-44E8-BDFC-D246D1D226E7}" srcId="{6009A08A-38D1-41AC-A65E-DEA29E2DF0D0}" destId="{18B1F612-F386-44CC-BBA8-F2E91DB79131}" srcOrd="0" destOrd="0" parTransId="{9067CE5C-C97A-4E97-B839-ED3B34E804B9}" sibTransId="{D0AEE772-0D07-4890-A548-B299496A2014}"/>
    <dgm:cxn modelId="{0911DB4C-D1CE-48C6-9EE1-630BA27920CF}" type="presParOf" srcId="{9240CE91-8195-4CD0-9B75-F8C0E38F0825}" destId="{34FB673F-39B2-4944-84AD-122DCB97D61D}" srcOrd="0" destOrd="0" presId="urn:microsoft.com/office/officeart/2005/8/layout/vList2"/>
    <dgm:cxn modelId="{E3827C22-484A-4BE9-A489-D33C130F362A}" type="presParOf" srcId="{9240CE91-8195-4CD0-9B75-F8C0E38F0825}" destId="{C3966B1F-3B56-4B74-9885-004AFC7D4CAF}" srcOrd="1" destOrd="0" presId="urn:microsoft.com/office/officeart/2005/8/layout/vList2"/>
    <dgm:cxn modelId="{3616773F-F0EE-46BB-A849-82B761ECCD78}" type="presParOf" srcId="{9240CE91-8195-4CD0-9B75-F8C0E38F0825}" destId="{CFA9D655-C3B1-445D-AFDE-45085D60ABB1}" srcOrd="2" destOrd="0" presId="urn:microsoft.com/office/officeart/2005/8/layout/vList2"/>
    <dgm:cxn modelId="{FC5DF284-098A-40D3-9645-03E64E707235}" type="presParOf" srcId="{9240CE91-8195-4CD0-9B75-F8C0E38F0825}" destId="{C8B73D49-3512-45F8-83C2-9DA40D834118}" srcOrd="3" destOrd="0" presId="urn:microsoft.com/office/officeart/2005/8/layout/vList2"/>
    <dgm:cxn modelId="{A5017A75-4DB3-4CED-98A8-98BDB26F0546}" type="presParOf" srcId="{9240CE91-8195-4CD0-9B75-F8C0E38F0825}" destId="{91CA3F66-A14D-40B3-AE24-EA39F29FD8E6}" srcOrd="4" destOrd="0" presId="urn:microsoft.com/office/officeart/2005/8/layout/vList2"/>
    <dgm:cxn modelId="{E6CF4685-8A2D-40DA-A810-794A480CEF88}" type="presParOf" srcId="{9240CE91-8195-4CD0-9B75-F8C0E38F0825}" destId="{70F081C8-2CCB-4B2E-98B9-E3F12B715B54}" srcOrd="5" destOrd="0" presId="urn:microsoft.com/office/officeart/2005/8/layout/vList2"/>
    <dgm:cxn modelId="{C43CD220-A8F0-417D-AB6D-0E81C5ECE8B6}" type="presParOf" srcId="{9240CE91-8195-4CD0-9B75-F8C0E38F0825}" destId="{A4AD4F5F-8D68-46EB-AB28-81B95118C7B9}" srcOrd="6" destOrd="0" presId="urn:microsoft.com/office/officeart/2005/8/layout/vList2"/>
    <dgm:cxn modelId="{10852763-9435-47EB-852B-77B8FD56001A}" type="presParOf" srcId="{9240CE91-8195-4CD0-9B75-F8C0E38F0825}" destId="{8B64B460-730E-4B2B-BE7F-271E93E0BB59}" srcOrd="7" destOrd="0" presId="urn:microsoft.com/office/officeart/2005/8/layout/vList2"/>
    <dgm:cxn modelId="{4FA9FFD5-DC49-42DE-A271-EF77B98163D0}" type="presParOf" srcId="{9240CE91-8195-4CD0-9B75-F8C0E38F0825}" destId="{47698EE9-75CC-496E-84C2-C206CD3963C2}" srcOrd="8" destOrd="0" presId="urn:microsoft.com/office/officeart/2005/8/layout/vList2"/>
    <dgm:cxn modelId="{C52B4056-A90F-4FF6-89B5-497A152EF989}" type="presParOf" srcId="{9240CE91-8195-4CD0-9B75-F8C0E38F0825}" destId="{90F62CD2-2F70-4517-B665-A5CEBB782A63}" srcOrd="9" destOrd="0" presId="urn:microsoft.com/office/officeart/2005/8/layout/vList2"/>
    <dgm:cxn modelId="{791AC757-A418-4E07-B86D-269B921CEE97}" type="presParOf" srcId="{9240CE91-8195-4CD0-9B75-F8C0E38F0825}" destId="{731161D1-C3E8-4DDD-BDA8-411345E47F1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102027-4B84-41D5-99EE-6E535C84BDD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379F1D7D-684E-489B-92B9-C9215D9D520B}">
      <dgm:prSet/>
      <dgm:spPr/>
      <dgm:t>
        <a:bodyPr/>
        <a:lstStyle/>
        <a:p>
          <a:r>
            <a:rPr lang="en-GB" dirty="0"/>
            <a:t>House  of  Lords(2025) – </a:t>
          </a:r>
          <a:r>
            <a:rPr lang="en-GB" i="1" dirty="0"/>
            <a:t>“I have seen different figures but </a:t>
          </a:r>
          <a:r>
            <a:rPr lang="en-GB" b="1" i="1" dirty="0"/>
            <a:t>at least two-thirds—perhaps more—of the wet wipes being sold now do not contain plastic</a:t>
          </a:r>
          <a:r>
            <a:rPr lang="en-GB" i="1" dirty="0"/>
            <a:t>. </a:t>
          </a:r>
          <a:r>
            <a:rPr lang="en-GB" i="1" dirty="0">
              <a:solidFill>
                <a:srgbClr val="FF0000"/>
              </a:solidFill>
            </a:rPr>
            <a:t>This is not going to solve the sewage problem</a:t>
          </a:r>
          <a:r>
            <a:rPr lang="en-GB" i="1" dirty="0"/>
            <a:t>; that is terribly clear”</a:t>
          </a:r>
          <a:endParaRPr lang="en-US" i="1" dirty="0"/>
        </a:p>
      </dgm:t>
    </dgm:pt>
    <dgm:pt modelId="{708394D2-44B2-4035-A553-248DE4A6DAAF}" type="parTrans" cxnId="{F8D90E18-C1F3-415C-BD62-49A686E6208A}">
      <dgm:prSet/>
      <dgm:spPr/>
      <dgm:t>
        <a:bodyPr/>
        <a:lstStyle/>
        <a:p>
          <a:endParaRPr lang="en-US"/>
        </a:p>
      </dgm:t>
    </dgm:pt>
    <dgm:pt modelId="{80F2DCF8-2006-47A3-A346-D3508E0DE7E3}" type="sibTrans" cxnId="{F8D90E18-C1F3-415C-BD62-49A686E6208A}">
      <dgm:prSet/>
      <dgm:spPr/>
      <dgm:t>
        <a:bodyPr/>
        <a:lstStyle/>
        <a:p>
          <a:endParaRPr lang="en-US"/>
        </a:p>
      </dgm:t>
    </dgm:pt>
    <dgm:pt modelId="{4E29EF24-EE4F-4696-85FB-1F557D543615}">
      <dgm:prSet/>
      <dgm:spPr/>
      <dgm:t>
        <a:bodyPr/>
        <a:lstStyle/>
        <a:p>
          <a:r>
            <a:rPr lang="en-GB" dirty="0"/>
            <a:t>The  voice  of  Non-Governmental Organisations  (NGO’s) e.g. “Marine Conservation Society”, “Flora  and  Fauna” , “Thames 21”.</a:t>
          </a:r>
          <a:endParaRPr lang="en-US" dirty="0"/>
        </a:p>
      </dgm:t>
    </dgm:pt>
    <dgm:pt modelId="{7C201A40-82F6-4F70-A085-93D9E5B123A5}" type="parTrans" cxnId="{A328F534-8F09-4822-A402-3908AB4D2202}">
      <dgm:prSet/>
      <dgm:spPr/>
      <dgm:t>
        <a:bodyPr/>
        <a:lstStyle/>
        <a:p>
          <a:endParaRPr lang="en-US"/>
        </a:p>
      </dgm:t>
    </dgm:pt>
    <dgm:pt modelId="{48064452-F998-4C46-8040-2420406F9DC0}" type="sibTrans" cxnId="{A328F534-8F09-4822-A402-3908AB4D2202}">
      <dgm:prSet/>
      <dgm:spPr/>
      <dgm:t>
        <a:bodyPr/>
        <a:lstStyle/>
        <a:p>
          <a:endParaRPr lang="en-US"/>
        </a:p>
      </dgm:t>
    </dgm:pt>
    <dgm:pt modelId="{27DE47D5-AC90-4BB6-B114-64A803027330}">
      <dgm:prSet/>
      <dgm:spPr/>
      <dgm:t>
        <a:bodyPr/>
        <a:lstStyle/>
        <a:p>
          <a:r>
            <a:rPr lang="en-GB" dirty="0"/>
            <a:t>The Voice of  the  UK Water  Industry- </a:t>
          </a:r>
          <a:r>
            <a:rPr lang="en-GB" b="1" dirty="0"/>
            <a:t>However</a:t>
          </a:r>
          <a:r>
            <a:rPr lang="en-GB" dirty="0"/>
            <a:t> it is fair  to say  the UK General public  has </a:t>
          </a:r>
          <a:r>
            <a:rPr lang="en-GB" b="1" dirty="0"/>
            <a:t>LOST TRUST </a:t>
          </a:r>
          <a:r>
            <a:rPr lang="en-GB" dirty="0"/>
            <a:t>in the UK water industry. Arguably  the UK Government had lost trust in the UK Water  Industry as well:</a:t>
          </a:r>
          <a:endParaRPr lang="en-US" dirty="0"/>
        </a:p>
      </dgm:t>
    </dgm:pt>
    <dgm:pt modelId="{24193B08-1872-4FCA-AF40-46E2D7AEBA8E}" type="parTrans" cxnId="{7D4F530A-3C91-4CC5-82C5-C2238A4C8024}">
      <dgm:prSet/>
      <dgm:spPr/>
      <dgm:t>
        <a:bodyPr/>
        <a:lstStyle/>
        <a:p>
          <a:endParaRPr lang="en-US"/>
        </a:p>
      </dgm:t>
    </dgm:pt>
    <dgm:pt modelId="{1329C965-3BA6-4073-BADB-D1F17A0C6B8D}" type="sibTrans" cxnId="{7D4F530A-3C91-4CC5-82C5-C2238A4C8024}">
      <dgm:prSet/>
      <dgm:spPr/>
      <dgm:t>
        <a:bodyPr/>
        <a:lstStyle/>
        <a:p>
          <a:endParaRPr lang="en-US"/>
        </a:p>
      </dgm:t>
    </dgm:pt>
    <dgm:pt modelId="{4DCBD1A2-D0BC-4FE9-BB43-A924B825D550}">
      <dgm:prSet custT="1"/>
      <dgm:spPr/>
      <dgm:t>
        <a:bodyPr/>
        <a:lstStyle/>
        <a:p>
          <a:r>
            <a:rPr lang="en-GB" sz="2400" dirty="0"/>
            <a:t>1.The  Independent Water  Commission (aka) The  Cunliffe Review (July 2025)</a:t>
          </a:r>
          <a:endParaRPr lang="en-US" sz="2400" dirty="0"/>
        </a:p>
      </dgm:t>
    </dgm:pt>
    <dgm:pt modelId="{3E93CAD3-3797-46B4-A416-93B5AC5D1338}" type="parTrans" cxnId="{8774D64E-26A9-4246-810A-18174651DFCB}">
      <dgm:prSet/>
      <dgm:spPr/>
      <dgm:t>
        <a:bodyPr/>
        <a:lstStyle/>
        <a:p>
          <a:endParaRPr lang="en-US"/>
        </a:p>
      </dgm:t>
    </dgm:pt>
    <dgm:pt modelId="{4FCDD88E-8A88-4E3B-90DE-F593529FAA97}" type="sibTrans" cxnId="{8774D64E-26A9-4246-810A-18174651DFCB}">
      <dgm:prSet/>
      <dgm:spPr/>
      <dgm:t>
        <a:bodyPr/>
        <a:lstStyle/>
        <a:p>
          <a:endParaRPr lang="en-US"/>
        </a:p>
      </dgm:t>
    </dgm:pt>
    <dgm:pt modelId="{347E416C-B823-4D08-9783-E74B786BC1D1}">
      <dgm:prSet custT="1"/>
      <dgm:spPr/>
      <dgm:t>
        <a:bodyPr/>
        <a:lstStyle/>
        <a:p>
          <a:r>
            <a:rPr lang="en-GB" sz="2400" dirty="0"/>
            <a:t>2.The  Government Response to the  Cunliffe Review  (January 2026)- a “White Paper”</a:t>
          </a:r>
          <a:endParaRPr lang="en-US" sz="2400" dirty="0"/>
        </a:p>
      </dgm:t>
    </dgm:pt>
    <dgm:pt modelId="{2E19450F-0D73-492F-B0A1-658BC25D41F6}" type="parTrans" cxnId="{4F1FCBFB-A54E-4558-9FEE-51DC6CC5ACA7}">
      <dgm:prSet/>
      <dgm:spPr/>
      <dgm:t>
        <a:bodyPr/>
        <a:lstStyle/>
        <a:p>
          <a:endParaRPr lang="en-US"/>
        </a:p>
      </dgm:t>
    </dgm:pt>
    <dgm:pt modelId="{8B00AE83-2BF9-4396-A582-DC5AE75D6B9E}" type="sibTrans" cxnId="{4F1FCBFB-A54E-4558-9FEE-51DC6CC5ACA7}">
      <dgm:prSet/>
      <dgm:spPr/>
      <dgm:t>
        <a:bodyPr/>
        <a:lstStyle/>
        <a:p>
          <a:endParaRPr lang="en-US"/>
        </a:p>
      </dgm:t>
    </dgm:pt>
    <dgm:pt modelId="{3C62E440-3045-48F9-858B-96068DF337EB}" type="pres">
      <dgm:prSet presAssocID="{AB102027-4B84-41D5-99EE-6E535C84BDD5}" presName="vert0" presStyleCnt="0">
        <dgm:presLayoutVars>
          <dgm:dir/>
          <dgm:animOne val="branch"/>
          <dgm:animLvl val="lvl"/>
        </dgm:presLayoutVars>
      </dgm:prSet>
      <dgm:spPr/>
    </dgm:pt>
    <dgm:pt modelId="{652C8D10-4966-4E21-994E-4489B590CB2B}" type="pres">
      <dgm:prSet presAssocID="{379F1D7D-684E-489B-92B9-C9215D9D520B}" presName="thickLine" presStyleLbl="alignNode1" presStyleIdx="0" presStyleCnt="5"/>
      <dgm:spPr/>
    </dgm:pt>
    <dgm:pt modelId="{AEA0CBFB-6E6C-4FBC-AA8F-F018EE7454D6}" type="pres">
      <dgm:prSet presAssocID="{379F1D7D-684E-489B-92B9-C9215D9D520B}" presName="horz1" presStyleCnt="0"/>
      <dgm:spPr/>
    </dgm:pt>
    <dgm:pt modelId="{6CC567CF-E6EB-479C-BFFF-725EA3F538FF}" type="pres">
      <dgm:prSet presAssocID="{379F1D7D-684E-489B-92B9-C9215D9D520B}" presName="tx1" presStyleLbl="revTx" presStyleIdx="0" presStyleCnt="5"/>
      <dgm:spPr/>
    </dgm:pt>
    <dgm:pt modelId="{B438A9B4-506C-47DA-84CE-C9A6301874E3}" type="pres">
      <dgm:prSet presAssocID="{379F1D7D-684E-489B-92B9-C9215D9D520B}" presName="vert1" presStyleCnt="0"/>
      <dgm:spPr/>
    </dgm:pt>
    <dgm:pt modelId="{6390B7C1-9477-4F72-A5DC-53F4DD22BAFD}" type="pres">
      <dgm:prSet presAssocID="{4E29EF24-EE4F-4696-85FB-1F557D543615}" presName="thickLine" presStyleLbl="alignNode1" presStyleIdx="1" presStyleCnt="5"/>
      <dgm:spPr/>
    </dgm:pt>
    <dgm:pt modelId="{179F5D4F-F559-43F3-991C-87B31F34428F}" type="pres">
      <dgm:prSet presAssocID="{4E29EF24-EE4F-4696-85FB-1F557D543615}" presName="horz1" presStyleCnt="0"/>
      <dgm:spPr/>
    </dgm:pt>
    <dgm:pt modelId="{0BFA2FDB-0F2A-48F0-A002-41E3BB497934}" type="pres">
      <dgm:prSet presAssocID="{4E29EF24-EE4F-4696-85FB-1F557D543615}" presName="tx1" presStyleLbl="revTx" presStyleIdx="1" presStyleCnt="5"/>
      <dgm:spPr/>
    </dgm:pt>
    <dgm:pt modelId="{9EA80CC3-240F-4621-896F-875515E3CC0D}" type="pres">
      <dgm:prSet presAssocID="{4E29EF24-EE4F-4696-85FB-1F557D543615}" presName="vert1" presStyleCnt="0"/>
      <dgm:spPr/>
    </dgm:pt>
    <dgm:pt modelId="{F4E2866B-D91D-4977-9432-E3FE66E74E00}" type="pres">
      <dgm:prSet presAssocID="{27DE47D5-AC90-4BB6-B114-64A803027330}" presName="thickLine" presStyleLbl="alignNode1" presStyleIdx="2" presStyleCnt="5"/>
      <dgm:spPr/>
    </dgm:pt>
    <dgm:pt modelId="{C0B409C4-C65A-4488-809A-F82E926C6E7D}" type="pres">
      <dgm:prSet presAssocID="{27DE47D5-AC90-4BB6-B114-64A803027330}" presName="horz1" presStyleCnt="0"/>
      <dgm:spPr/>
    </dgm:pt>
    <dgm:pt modelId="{5D6ACE9A-8C37-4424-99FB-353B11DD1446}" type="pres">
      <dgm:prSet presAssocID="{27DE47D5-AC90-4BB6-B114-64A803027330}" presName="tx1" presStyleLbl="revTx" presStyleIdx="2" presStyleCnt="5"/>
      <dgm:spPr/>
    </dgm:pt>
    <dgm:pt modelId="{FAFF9676-733D-47B7-931C-6653006C0CCF}" type="pres">
      <dgm:prSet presAssocID="{27DE47D5-AC90-4BB6-B114-64A803027330}" presName="vert1" presStyleCnt="0"/>
      <dgm:spPr/>
    </dgm:pt>
    <dgm:pt modelId="{26F3A20C-238C-4254-8CE7-D0CD78852380}" type="pres">
      <dgm:prSet presAssocID="{4DCBD1A2-D0BC-4FE9-BB43-A924B825D550}" presName="thickLine" presStyleLbl="alignNode1" presStyleIdx="3" presStyleCnt="5"/>
      <dgm:spPr/>
    </dgm:pt>
    <dgm:pt modelId="{EB29795B-08E4-43A0-8FD8-511FAB911BF2}" type="pres">
      <dgm:prSet presAssocID="{4DCBD1A2-D0BC-4FE9-BB43-A924B825D550}" presName="horz1" presStyleCnt="0"/>
      <dgm:spPr/>
    </dgm:pt>
    <dgm:pt modelId="{2AF22E5C-A563-4B64-A053-D266EECCF930}" type="pres">
      <dgm:prSet presAssocID="{4DCBD1A2-D0BC-4FE9-BB43-A924B825D550}" presName="tx1" presStyleLbl="revTx" presStyleIdx="3" presStyleCnt="5"/>
      <dgm:spPr/>
    </dgm:pt>
    <dgm:pt modelId="{64858C40-C918-4121-924F-DDE451A3512E}" type="pres">
      <dgm:prSet presAssocID="{4DCBD1A2-D0BC-4FE9-BB43-A924B825D550}" presName="vert1" presStyleCnt="0"/>
      <dgm:spPr/>
    </dgm:pt>
    <dgm:pt modelId="{1B7229F6-1437-4C11-B060-EC432BBE88D2}" type="pres">
      <dgm:prSet presAssocID="{347E416C-B823-4D08-9783-E74B786BC1D1}" presName="thickLine" presStyleLbl="alignNode1" presStyleIdx="4" presStyleCnt="5"/>
      <dgm:spPr/>
    </dgm:pt>
    <dgm:pt modelId="{083FA932-3451-492D-A7CA-5C98DE626A51}" type="pres">
      <dgm:prSet presAssocID="{347E416C-B823-4D08-9783-E74B786BC1D1}" presName="horz1" presStyleCnt="0"/>
      <dgm:spPr/>
    </dgm:pt>
    <dgm:pt modelId="{5D0E59EA-AB5F-47F0-8EDC-3ED3FF26F3B8}" type="pres">
      <dgm:prSet presAssocID="{347E416C-B823-4D08-9783-E74B786BC1D1}" presName="tx1" presStyleLbl="revTx" presStyleIdx="4" presStyleCnt="5"/>
      <dgm:spPr/>
    </dgm:pt>
    <dgm:pt modelId="{FE497C0B-8226-48DC-A244-DBE3DBFBD6CF}" type="pres">
      <dgm:prSet presAssocID="{347E416C-B823-4D08-9783-E74B786BC1D1}" presName="vert1" presStyleCnt="0"/>
      <dgm:spPr/>
    </dgm:pt>
  </dgm:ptLst>
  <dgm:cxnLst>
    <dgm:cxn modelId="{7D4F530A-3C91-4CC5-82C5-C2238A4C8024}" srcId="{AB102027-4B84-41D5-99EE-6E535C84BDD5}" destId="{27DE47D5-AC90-4BB6-B114-64A803027330}" srcOrd="2" destOrd="0" parTransId="{24193B08-1872-4FCA-AF40-46E2D7AEBA8E}" sibTransId="{1329C965-3BA6-4073-BADB-D1F17A0C6B8D}"/>
    <dgm:cxn modelId="{F8D90E18-C1F3-415C-BD62-49A686E6208A}" srcId="{AB102027-4B84-41D5-99EE-6E535C84BDD5}" destId="{379F1D7D-684E-489B-92B9-C9215D9D520B}" srcOrd="0" destOrd="0" parTransId="{708394D2-44B2-4035-A553-248DE4A6DAAF}" sibTransId="{80F2DCF8-2006-47A3-A346-D3508E0DE7E3}"/>
    <dgm:cxn modelId="{A328F534-8F09-4822-A402-3908AB4D2202}" srcId="{AB102027-4B84-41D5-99EE-6E535C84BDD5}" destId="{4E29EF24-EE4F-4696-85FB-1F557D543615}" srcOrd="1" destOrd="0" parTransId="{7C201A40-82F6-4F70-A085-93D9E5B123A5}" sibTransId="{48064452-F998-4C46-8040-2420406F9DC0}"/>
    <dgm:cxn modelId="{20A49739-7D20-41F0-95F0-6E89A4D8276A}" type="presOf" srcId="{4DCBD1A2-D0BC-4FE9-BB43-A924B825D550}" destId="{2AF22E5C-A563-4B64-A053-D266EECCF930}" srcOrd="0" destOrd="0" presId="urn:microsoft.com/office/officeart/2008/layout/LinedList"/>
    <dgm:cxn modelId="{C318026B-E149-4B94-A023-8BF61CA10B40}" type="presOf" srcId="{4E29EF24-EE4F-4696-85FB-1F557D543615}" destId="{0BFA2FDB-0F2A-48F0-A002-41E3BB497934}" srcOrd="0" destOrd="0" presId="urn:microsoft.com/office/officeart/2008/layout/LinedList"/>
    <dgm:cxn modelId="{8774D64E-26A9-4246-810A-18174651DFCB}" srcId="{AB102027-4B84-41D5-99EE-6E535C84BDD5}" destId="{4DCBD1A2-D0BC-4FE9-BB43-A924B825D550}" srcOrd="3" destOrd="0" parTransId="{3E93CAD3-3797-46B4-A416-93B5AC5D1338}" sibTransId="{4FCDD88E-8A88-4E3B-90DE-F593529FAA97}"/>
    <dgm:cxn modelId="{F181F182-6DF8-41DA-99F2-E101EA9C12CA}" type="presOf" srcId="{27DE47D5-AC90-4BB6-B114-64A803027330}" destId="{5D6ACE9A-8C37-4424-99FB-353B11DD1446}" srcOrd="0" destOrd="0" presId="urn:microsoft.com/office/officeart/2008/layout/LinedList"/>
    <dgm:cxn modelId="{9E4DC88A-9BC1-4437-9B25-EF4D0643117E}" type="presOf" srcId="{AB102027-4B84-41D5-99EE-6E535C84BDD5}" destId="{3C62E440-3045-48F9-858B-96068DF337EB}" srcOrd="0" destOrd="0" presId="urn:microsoft.com/office/officeart/2008/layout/LinedList"/>
    <dgm:cxn modelId="{2AE275B2-4884-4CCF-AF2B-E04C7D8341A9}" type="presOf" srcId="{347E416C-B823-4D08-9783-E74B786BC1D1}" destId="{5D0E59EA-AB5F-47F0-8EDC-3ED3FF26F3B8}" srcOrd="0" destOrd="0" presId="urn:microsoft.com/office/officeart/2008/layout/LinedList"/>
    <dgm:cxn modelId="{8630DDEC-0B02-4025-BDCB-F55AB20CC44A}" type="presOf" srcId="{379F1D7D-684E-489B-92B9-C9215D9D520B}" destId="{6CC567CF-E6EB-479C-BFFF-725EA3F538FF}" srcOrd="0" destOrd="0" presId="urn:microsoft.com/office/officeart/2008/layout/LinedList"/>
    <dgm:cxn modelId="{4F1FCBFB-A54E-4558-9FEE-51DC6CC5ACA7}" srcId="{AB102027-4B84-41D5-99EE-6E535C84BDD5}" destId="{347E416C-B823-4D08-9783-E74B786BC1D1}" srcOrd="4" destOrd="0" parTransId="{2E19450F-0D73-492F-B0A1-658BC25D41F6}" sibTransId="{8B00AE83-2BF9-4396-A582-DC5AE75D6B9E}"/>
    <dgm:cxn modelId="{D92E15C5-0236-47DE-9959-DE6D857C8DD6}" type="presParOf" srcId="{3C62E440-3045-48F9-858B-96068DF337EB}" destId="{652C8D10-4966-4E21-994E-4489B590CB2B}" srcOrd="0" destOrd="0" presId="urn:microsoft.com/office/officeart/2008/layout/LinedList"/>
    <dgm:cxn modelId="{D775F3CE-99F3-490D-9586-3EB9ECDA67AC}" type="presParOf" srcId="{3C62E440-3045-48F9-858B-96068DF337EB}" destId="{AEA0CBFB-6E6C-4FBC-AA8F-F018EE7454D6}" srcOrd="1" destOrd="0" presId="urn:microsoft.com/office/officeart/2008/layout/LinedList"/>
    <dgm:cxn modelId="{FC06DE5C-88E1-4E54-B234-F7CC2C99B12B}" type="presParOf" srcId="{AEA0CBFB-6E6C-4FBC-AA8F-F018EE7454D6}" destId="{6CC567CF-E6EB-479C-BFFF-725EA3F538FF}" srcOrd="0" destOrd="0" presId="urn:microsoft.com/office/officeart/2008/layout/LinedList"/>
    <dgm:cxn modelId="{4CD46F53-8EDA-4C22-A0CF-C62B2D46817F}" type="presParOf" srcId="{AEA0CBFB-6E6C-4FBC-AA8F-F018EE7454D6}" destId="{B438A9B4-506C-47DA-84CE-C9A6301874E3}" srcOrd="1" destOrd="0" presId="urn:microsoft.com/office/officeart/2008/layout/LinedList"/>
    <dgm:cxn modelId="{6AF6384C-A318-41DD-A83A-A44F689C1686}" type="presParOf" srcId="{3C62E440-3045-48F9-858B-96068DF337EB}" destId="{6390B7C1-9477-4F72-A5DC-53F4DD22BAFD}" srcOrd="2" destOrd="0" presId="urn:microsoft.com/office/officeart/2008/layout/LinedList"/>
    <dgm:cxn modelId="{55FC3AF7-F367-4542-B0C5-4568F017D2AB}" type="presParOf" srcId="{3C62E440-3045-48F9-858B-96068DF337EB}" destId="{179F5D4F-F559-43F3-991C-87B31F34428F}" srcOrd="3" destOrd="0" presId="urn:microsoft.com/office/officeart/2008/layout/LinedList"/>
    <dgm:cxn modelId="{FBA57742-B1ED-446F-8117-41E6A34D16EF}" type="presParOf" srcId="{179F5D4F-F559-43F3-991C-87B31F34428F}" destId="{0BFA2FDB-0F2A-48F0-A002-41E3BB497934}" srcOrd="0" destOrd="0" presId="urn:microsoft.com/office/officeart/2008/layout/LinedList"/>
    <dgm:cxn modelId="{F5C43323-EDD6-4367-9B8F-0CB2C1A31760}" type="presParOf" srcId="{179F5D4F-F559-43F3-991C-87B31F34428F}" destId="{9EA80CC3-240F-4621-896F-875515E3CC0D}" srcOrd="1" destOrd="0" presId="urn:microsoft.com/office/officeart/2008/layout/LinedList"/>
    <dgm:cxn modelId="{A3BA4161-3BB7-453A-9F15-F10734198254}" type="presParOf" srcId="{3C62E440-3045-48F9-858B-96068DF337EB}" destId="{F4E2866B-D91D-4977-9432-E3FE66E74E00}" srcOrd="4" destOrd="0" presId="urn:microsoft.com/office/officeart/2008/layout/LinedList"/>
    <dgm:cxn modelId="{06293F01-485D-4C0E-831D-0D6BC512A0C9}" type="presParOf" srcId="{3C62E440-3045-48F9-858B-96068DF337EB}" destId="{C0B409C4-C65A-4488-809A-F82E926C6E7D}" srcOrd="5" destOrd="0" presId="urn:microsoft.com/office/officeart/2008/layout/LinedList"/>
    <dgm:cxn modelId="{D5DE2A5E-7F88-4127-8591-3931B8A70DD5}" type="presParOf" srcId="{C0B409C4-C65A-4488-809A-F82E926C6E7D}" destId="{5D6ACE9A-8C37-4424-99FB-353B11DD1446}" srcOrd="0" destOrd="0" presId="urn:microsoft.com/office/officeart/2008/layout/LinedList"/>
    <dgm:cxn modelId="{A8460D83-F4A9-4288-80BE-5989B12D41D6}" type="presParOf" srcId="{C0B409C4-C65A-4488-809A-F82E926C6E7D}" destId="{FAFF9676-733D-47B7-931C-6653006C0CCF}" srcOrd="1" destOrd="0" presId="urn:microsoft.com/office/officeart/2008/layout/LinedList"/>
    <dgm:cxn modelId="{0413CF61-6B86-4A4A-AC28-CD6070AFCC05}" type="presParOf" srcId="{3C62E440-3045-48F9-858B-96068DF337EB}" destId="{26F3A20C-238C-4254-8CE7-D0CD78852380}" srcOrd="6" destOrd="0" presId="urn:microsoft.com/office/officeart/2008/layout/LinedList"/>
    <dgm:cxn modelId="{DD9D22C5-3E7B-491B-85A0-9B7FFC229C66}" type="presParOf" srcId="{3C62E440-3045-48F9-858B-96068DF337EB}" destId="{EB29795B-08E4-43A0-8FD8-511FAB911BF2}" srcOrd="7" destOrd="0" presId="urn:microsoft.com/office/officeart/2008/layout/LinedList"/>
    <dgm:cxn modelId="{2941E24B-2345-42A8-AD93-AC46F075663A}" type="presParOf" srcId="{EB29795B-08E4-43A0-8FD8-511FAB911BF2}" destId="{2AF22E5C-A563-4B64-A053-D266EECCF930}" srcOrd="0" destOrd="0" presId="urn:microsoft.com/office/officeart/2008/layout/LinedList"/>
    <dgm:cxn modelId="{44EC326D-ACCE-4B2D-B400-2074839CE64D}" type="presParOf" srcId="{EB29795B-08E4-43A0-8FD8-511FAB911BF2}" destId="{64858C40-C918-4121-924F-DDE451A3512E}" srcOrd="1" destOrd="0" presId="urn:microsoft.com/office/officeart/2008/layout/LinedList"/>
    <dgm:cxn modelId="{014FEC65-A224-4DB5-B74B-6F966C5F4710}" type="presParOf" srcId="{3C62E440-3045-48F9-858B-96068DF337EB}" destId="{1B7229F6-1437-4C11-B060-EC432BBE88D2}" srcOrd="8" destOrd="0" presId="urn:microsoft.com/office/officeart/2008/layout/LinedList"/>
    <dgm:cxn modelId="{75E4F84E-3411-492A-A720-6CE7091D57CB}" type="presParOf" srcId="{3C62E440-3045-48F9-858B-96068DF337EB}" destId="{083FA932-3451-492D-A7CA-5C98DE626A51}" srcOrd="9" destOrd="0" presId="urn:microsoft.com/office/officeart/2008/layout/LinedList"/>
    <dgm:cxn modelId="{A81187CD-C031-4C43-BCCC-57FBF65D8F2B}" type="presParOf" srcId="{083FA932-3451-492D-A7CA-5C98DE626A51}" destId="{5D0E59EA-AB5F-47F0-8EDC-3ED3FF26F3B8}" srcOrd="0" destOrd="0" presId="urn:microsoft.com/office/officeart/2008/layout/LinedList"/>
    <dgm:cxn modelId="{51A3A84C-7FFD-40FE-A213-49EB6CA39535}" type="presParOf" srcId="{083FA932-3451-492D-A7CA-5C98DE626A51}" destId="{FE497C0B-8226-48DC-A244-DBE3DBFBD6C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46BE6B-F063-487C-A875-B59226D0D71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E73AB205-752C-49C6-96D6-8C2C986C97FD}">
      <dgm:prSet/>
      <dgm:spPr/>
      <dgm:t>
        <a:bodyPr/>
        <a:lstStyle/>
        <a:p>
          <a:r>
            <a:rPr lang="en-GB" dirty="0"/>
            <a:t>1. </a:t>
          </a:r>
          <a:r>
            <a:rPr lang="en-GB" dirty="0">
              <a:solidFill>
                <a:srgbClr val="FF0000"/>
              </a:solidFill>
            </a:rPr>
            <a:t>UK</a:t>
          </a:r>
          <a:r>
            <a:rPr lang="en-GB" dirty="0"/>
            <a:t> Water companies pollution incidents</a:t>
          </a:r>
          <a:endParaRPr lang="en-US" dirty="0"/>
        </a:p>
      </dgm:t>
    </dgm:pt>
    <dgm:pt modelId="{312DB233-E9BD-4D01-8793-2CAD39DD7A9C}" type="parTrans" cxnId="{0D539EA5-0080-4095-8F04-689DFC10EDC8}">
      <dgm:prSet/>
      <dgm:spPr/>
      <dgm:t>
        <a:bodyPr/>
        <a:lstStyle/>
        <a:p>
          <a:endParaRPr lang="en-US"/>
        </a:p>
      </dgm:t>
    </dgm:pt>
    <dgm:pt modelId="{2FFD0336-4CA4-4339-BF6E-D4141934E55D}" type="sibTrans" cxnId="{0D539EA5-0080-4095-8F04-689DFC10EDC8}">
      <dgm:prSet/>
      <dgm:spPr/>
      <dgm:t>
        <a:bodyPr/>
        <a:lstStyle/>
        <a:p>
          <a:endParaRPr lang="en-US"/>
        </a:p>
      </dgm:t>
    </dgm:pt>
    <dgm:pt modelId="{33D5F383-85FB-41BD-AC23-95915AFDF120}">
      <dgm:prSet/>
      <dgm:spPr/>
      <dgm:t>
        <a:bodyPr/>
        <a:lstStyle/>
        <a:p>
          <a:r>
            <a:rPr lang="en-GB" dirty="0"/>
            <a:t>2. Water </a:t>
          </a:r>
          <a:r>
            <a:rPr lang="en-GB" dirty="0">
              <a:solidFill>
                <a:srgbClr val="FF0000"/>
              </a:solidFill>
            </a:rPr>
            <a:t>UK</a:t>
          </a:r>
          <a:r>
            <a:rPr lang="en-GB" dirty="0"/>
            <a:t> /Wet wipes</a:t>
          </a:r>
          <a:endParaRPr lang="en-US" dirty="0"/>
        </a:p>
      </dgm:t>
    </dgm:pt>
    <dgm:pt modelId="{DFE89493-29F8-4B57-9540-4ACFF2C1CDAE}" type="parTrans" cxnId="{EA2C734E-B096-4A77-A87C-AA8C8D0D60D2}">
      <dgm:prSet/>
      <dgm:spPr/>
      <dgm:t>
        <a:bodyPr/>
        <a:lstStyle/>
        <a:p>
          <a:endParaRPr lang="en-US"/>
        </a:p>
      </dgm:t>
    </dgm:pt>
    <dgm:pt modelId="{6403AD8B-04CD-4517-8A81-91365326FDC4}" type="sibTrans" cxnId="{EA2C734E-B096-4A77-A87C-AA8C8D0D60D2}">
      <dgm:prSet/>
      <dgm:spPr/>
      <dgm:t>
        <a:bodyPr/>
        <a:lstStyle/>
        <a:p>
          <a:endParaRPr lang="en-US"/>
        </a:p>
      </dgm:t>
    </dgm:pt>
    <dgm:pt modelId="{DC90E886-689B-419A-9ACF-D221C701D3FC}">
      <dgm:prSet/>
      <dgm:spPr/>
      <dgm:t>
        <a:bodyPr/>
        <a:lstStyle/>
        <a:p>
          <a:r>
            <a:rPr lang="en-GB"/>
            <a:t>3. Wet wipes Environmental concerns</a:t>
          </a:r>
          <a:endParaRPr lang="en-US"/>
        </a:p>
      </dgm:t>
    </dgm:pt>
    <dgm:pt modelId="{DA717CF9-8320-4195-9A5B-C01556478CA7}" type="parTrans" cxnId="{3023CBBA-AFDF-44B6-9F1E-0BF9F2D94422}">
      <dgm:prSet/>
      <dgm:spPr/>
      <dgm:t>
        <a:bodyPr/>
        <a:lstStyle/>
        <a:p>
          <a:endParaRPr lang="en-US"/>
        </a:p>
      </dgm:t>
    </dgm:pt>
    <dgm:pt modelId="{FE24116D-B95B-43B0-95EF-DAA60437BFFB}" type="sibTrans" cxnId="{3023CBBA-AFDF-44B6-9F1E-0BF9F2D94422}">
      <dgm:prSet/>
      <dgm:spPr/>
      <dgm:t>
        <a:bodyPr/>
        <a:lstStyle/>
        <a:p>
          <a:endParaRPr lang="en-US"/>
        </a:p>
      </dgm:t>
    </dgm:pt>
    <dgm:pt modelId="{B8875A4A-4803-477B-B873-793F3BA08684}">
      <dgm:prSet/>
      <dgm:spPr/>
      <dgm:t>
        <a:bodyPr/>
        <a:lstStyle/>
        <a:p>
          <a:r>
            <a:rPr lang="en-GB" dirty="0"/>
            <a:t>4. Flushing wet wipes.</a:t>
          </a:r>
          <a:endParaRPr lang="en-US" dirty="0"/>
        </a:p>
      </dgm:t>
    </dgm:pt>
    <dgm:pt modelId="{6D0C533E-4CAB-4F2D-8DF7-5E9DF09B6DA2}" type="parTrans" cxnId="{C0D85E19-BED9-4D34-B77D-DB6DE649DCC2}">
      <dgm:prSet/>
      <dgm:spPr/>
      <dgm:t>
        <a:bodyPr/>
        <a:lstStyle/>
        <a:p>
          <a:endParaRPr lang="en-US"/>
        </a:p>
      </dgm:t>
    </dgm:pt>
    <dgm:pt modelId="{99E49178-A80B-4B51-8AE7-FD20E59B7CB0}" type="sibTrans" cxnId="{C0D85E19-BED9-4D34-B77D-DB6DE649DCC2}">
      <dgm:prSet/>
      <dgm:spPr/>
      <dgm:t>
        <a:bodyPr/>
        <a:lstStyle/>
        <a:p>
          <a:endParaRPr lang="en-US"/>
        </a:p>
      </dgm:t>
    </dgm:pt>
    <dgm:pt modelId="{2A952E65-8E7C-4AD1-899F-D49AE3CA0559}" type="pres">
      <dgm:prSet presAssocID="{1946BE6B-F063-487C-A875-B59226D0D710}" presName="vert0" presStyleCnt="0">
        <dgm:presLayoutVars>
          <dgm:dir/>
          <dgm:animOne val="branch"/>
          <dgm:animLvl val="lvl"/>
        </dgm:presLayoutVars>
      </dgm:prSet>
      <dgm:spPr/>
    </dgm:pt>
    <dgm:pt modelId="{58F8B38A-3B19-451A-8845-AC9309FD8380}" type="pres">
      <dgm:prSet presAssocID="{E73AB205-752C-49C6-96D6-8C2C986C97FD}" presName="thickLine" presStyleLbl="alignNode1" presStyleIdx="0" presStyleCnt="4"/>
      <dgm:spPr/>
    </dgm:pt>
    <dgm:pt modelId="{158C8F28-1729-48D1-9469-41D9CC7C482A}" type="pres">
      <dgm:prSet presAssocID="{E73AB205-752C-49C6-96D6-8C2C986C97FD}" presName="horz1" presStyleCnt="0"/>
      <dgm:spPr/>
    </dgm:pt>
    <dgm:pt modelId="{B097C998-C4CA-4B5D-9124-994E2EF46820}" type="pres">
      <dgm:prSet presAssocID="{E73AB205-752C-49C6-96D6-8C2C986C97FD}" presName="tx1" presStyleLbl="revTx" presStyleIdx="0" presStyleCnt="4"/>
      <dgm:spPr/>
    </dgm:pt>
    <dgm:pt modelId="{434F2BDD-2003-45DD-B661-BEDC2E4CB79E}" type="pres">
      <dgm:prSet presAssocID="{E73AB205-752C-49C6-96D6-8C2C986C97FD}" presName="vert1" presStyleCnt="0"/>
      <dgm:spPr/>
    </dgm:pt>
    <dgm:pt modelId="{2C1D4630-98D8-4017-B201-E60E74CF2FDD}" type="pres">
      <dgm:prSet presAssocID="{33D5F383-85FB-41BD-AC23-95915AFDF120}" presName="thickLine" presStyleLbl="alignNode1" presStyleIdx="1" presStyleCnt="4"/>
      <dgm:spPr/>
    </dgm:pt>
    <dgm:pt modelId="{5F45A09A-2E65-4D25-AE76-9BC1681CAEB2}" type="pres">
      <dgm:prSet presAssocID="{33D5F383-85FB-41BD-AC23-95915AFDF120}" presName="horz1" presStyleCnt="0"/>
      <dgm:spPr/>
    </dgm:pt>
    <dgm:pt modelId="{52D16B0E-A740-45E9-A80E-D50A6A39682B}" type="pres">
      <dgm:prSet presAssocID="{33D5F383-85FB-41BD-AC23-95915AFDF120}" presName="tx1" presStyleLbl="revTx" presStyleIdx="1" presStyleCnt="4"/>
      <dgm:spPr/>
    </dgm:pt>
    <dgm:pt modelId="{55DBD9C1-0618-4C39-AB3F-87EC36FBE7AD}" type="pres">
      <dgm:prSet presAssocID="{33D5F383-85FB-41BD-AC23-95915AFDF120}" presName="vert1" presStyleCnt="0"/>
      <dgm:spPr/>
    </dgm:pt>
    <dgm:pt modelId="{8C5C6A17-621A-4F6A-8FF4-7608477DC2A4}" type="pres">
      <dgm:prSet presAssocID="{DC90E886-689B-419A-9ACF-D221C701D3FC}" presName="thickLine" presStyleLbl="alignNode1" presStyleIdx="2" presStyleCnt="4"/>
      <dgm:spPr/>
    </dgm:pt>
    <dgm:pt modelId="{C1CBE736-6922-4BAB-8C67-3CE13561385D}" type="pres">
      <dgm:prSet presAssocID="{DC90E886-689B-419A-9ACF-D221C701D3FC}" presName="horz1" presStyleCnt="0"/>
      <dgm:spPr/>
    </dgm:pt>
    <dgm:pt modelId="{E8A5A2FD-5EFF-4A18-AD2C-B896E5418C4C}" type="pres">
      <dgm:prSet presAssocID="{DC90E886-689B-419A-9ACF-D221C701D3FC}" presName="tx1" presStyleLbl="revTx" presStyleIdx="2" presStyleCnt="4"/>
      <dgm:spPr/>
    </dgm:pt>
    <dgm:pt modelId="{6D39D331-A169-469A-B3BA-79153F0D2B58}" type="pres">
      <dgm:prSet presAssocID="{DC90E886-689B-419A-9ACF-D221C701D3FC}" presName="vert1" presStyleCnt="0"/>
      <dgm:spPr/>
    </dgm:pt>
    <dgm:pt modelId="{75D6AE59-BAFF-4454-9F1B-1D4AF0EA6C72}" type="pres">
      <dgm:prSet presAssocID="{B8875A4A-4803-477B-B873-793F3BA08684}" presName="thickLine" presStyleLbl="alignNode1" presStyleIdx="3" presStyleCnt="4"/>
      <dgm:spPr/>
    </dgm:pt>
    <dgm:pt modelId="{1732B192-64A9-43F1-97E5-1AA62B8BC69B}" type="pres">
      <dgm:prSet presAssocID="{B8875A4A-4803-477B-B873-793F3BA08684}" presName="horz1" presStyleCnt="0"/>
      <dgm:spPr/>
    </dgm:pt>
    <dgm:pt modelId="{F92232F0-7AD9-41AA-89B8-C2C580FD5786}" type="pres">
      <dgm:prSet presAssocID="{B8875A4A-4803-477B-B873-793F3BA08684}" presName="tx1" presStyleLbl="revTx" presStyleIdx="3" presStyleCnt="4"/>
      <dgm:spPr/>
    </dgm:pt>
    <dgm:pt modelId="{44AC393C-9192-4D5B-A397-60D5984C1760}" type="pres">
      <dgm:prSet presAssocID="{B8875A4A-4803-477B-B873-793F3BA08684}" presName="vert1" presStyleCnt="0"/>
      <dgm:spPr/>
    </dgm:pt>
  </dgm:ptLst>
  <dgm:cxnLst>
    <dgm:cxn modelId="{C0D85E19-BED9-4D34-B77D-DB6DE649DCC2}" srcId="{1946BE6B-F063-487C-A875-B59226D0D710}" destId="{B8875A4A-4803-477B-B873-793F3BA08684}" srcOrd="3" destOrd="0" parTransId="{6D0C533E-4CAB-4F2D-8DF7-5E9DF09B6DA2}" sibTransId="{99E49178-A80B-4B51-8AE7-FD20E59B7CB0}"/>
    <dgm:cxn modelId="{85B4985F-EB9C-423C-807A-B02D1B60C292}" type="presOf" srcId="{B8875A4A-4803-477B-B873-793F3BA08684}" destId="{F92232F0-7AD9-41AA-89B8-C2C580FD5786}" srcOrd="0" destOrd="0" presId="urn:microsoft.com/office/officeart/2008/layout/LinedList"/>
    <dgm:cxn modelId="{EA2C734E-B096-4A77-A87C-AA8C8D0D60D2}" srcId="{1946BE6B-F063-487C-A875-B59226D0D710}" destId="{33D5F383-85FB-41BD-AC23-95915AFDF120}" srcOrd="1" destOrd="0" parTransId="{DFE89493-29F8-4B57-9540-4ACFF2C1CDAE}" sibTransId="{6403AD8B-04CD-4517-8A81-91365326FDC4}"/>
    <dgm:cxn modelId="{847B818B-0FDE-404F-B937-B0516BD99908}" type="presOf" srcId="{E73AB205-752C-49C6-96D6-8C2C986C97FD}" destId="{B097C998-C4CA-4B5D-9124-994E2EF46820}" srcOrd="0" destOrd="0" presId="urn:microsoft.com/office/officeart/2008/layout/LinedList"/>
    <dgm:cxn modelId="{C3F0AE9C-CC8F-495A-9363-9480FAEEAC97}" type="presOf" srcId="{DC90E886-689B-419A-9ACF-D221C701D3FC}" destId="{E8A5A2FD-5EFF-4A18-AD2C-B896E5418C4C}" srcOrd="0" destOrd="0" presId="urn:microsoft.com/office/officeart/2008/layout/LinedList"/>
    <dgm:cxn modelId="{0D539EA5-0080-4095-8F04-689DFC10EDC8}" srcId="{1946BE6B-F063-487C-A875-B59226D0D710}" destId="{E73AB205-752C-49C6-96D6-8C2C986C97FD}" srcOrd="0" destOrd="0" parTransId="{312DB233-E9BD-4D01-8793-2CAD39DD7A9C}" sibTransId="{2FFD0336-4CA4-4339-BF6E-D4141934E55D}"/>
    <dgm:cxn modelId="{3023CBBA-AFDF-44B6-9F1E-0BF9F2D94422}" srcId="{1946BE6B-F063-487C-A875-B59226D0D710}" destId="{DC90E886-689B-419A-9ACF-D221C701D3FC}" srcOrd="2" destOrd="0" parTransId="{DA717CF9-8320-4195-9A5B-C01556478CA7}" sibTransId="{FE24116D-B95B-43B0-95EF-DAA60437BFFB}"/>
    <dgm:cxn modelId="{69EC04C8-1D10-46A4-B1E3-BF106CF458AD}" type="presOf" srcId="{33D5F383-85FB-41BD-AC23-95915AFDF120}" destId="{52D16B0E-A740-45E9-A80E-D50A6A39682B}" srcOrd="0" destOrd="0" presId="urn:microsoft.com/office/officeart/2008/layout/LinedList"/>
    <dgm:cxn modelId="{0D7FCBDE-48AB-4D6B-98E6-DBA0440E5CA9}" type="presOf" srcId="{1946BE6B-F063-487C-A875-B59226D0D710}" destId="{2A952E65-8E7C-4AD1-899F-D49AE3CA0559}" srcOrd="0" destOrd="0" presId="urn:microsoft.com/office/officeart/2008/layout/LinedList"/>
    <dgm:cxn modelId="{7D0381DD-3D2C-4A88-88DB-6073626096BA}" type="presParOf" srcId="{2A952E65-8E7C-4AD1-899F-D49AE3CA0559}" destId="{58F8B38A-3B19-451A-8845-AC9309FD8380}" srcOrd="0" destOrd="0" presId="urn:microsoft.com/office/officeart/2008/layout/LinedList"/>
    <dgm:cxn modelId="{F9CBE668-B86E-4423-A249-1FFD3F6CE19F}" type="presParOf" srcId="{2A952E65-8E7C-4AD1-899F-D49AE3CA0559}" destId="{158C8F28-1729-48D1-9469-41D9CC7C482A}" srcOrd="1" destOrd="0" presId="urn:microsoft.com/office/officeart/2008/layout/LinedList"/>
    <dgm:cxn modelId="{DC61EBC9-7D1C-4E93-8252-6C08D852FE7C}" type="presParOf" srcId="{158C8F28-1729-48D1-9469-41D9CC7C482A}" destId="{B097C998-C4CA-4B5D-9124-994E2EF46820}" srcOrd="0" destOrd="0" presId="urn:microsoft.com/office/officeart/2008/layout/LinedList"/>
    <dgm:cxn modelId="{ED640442-8217-4BE5-B0DB-EECB035BA9CB}" type="presParOf" srcId="{158C8F28-1729-48D1-9469-41D9CC7C482A}" destId="{434F2BDD-2003-45DD-B661-BEDC2E4CB79E}" srcOrd="1" destOrd="0" presId="urn:microsoft.com/office/officeart/2008/layout/LinedList"/>
    <dgm:cxn modelId="{C2134486-6A47-4205-BDC5-D444F536F72C}" type="presParOf" srcId="{2A952E65-8E7C-4AD1-899F-D49AE3CA0559}" destId="{2C1D4630-98D8-4017-B201-E60E74CF2FDD}" srcOrd="2" destOrd="0" presId="urn:microsoft.com/office/officeart/2008/layout/LinedList"/>
    <dgm:cxn modelId="{9C261C77-3BE6-476D-A1BC-A8185252FE0F}" type="presParOf" srcId="{2A952E65-8E7C-4AD1-899F-D49AE3CA0559}" destId="{5F45A09A-2E65-4D25-AE76-9BC1681CAEB2}" srcOrd="3" destOrd="0" presId="urn:microsoft.com/office/officeart/2008/layout/LinedList"/>
    <dgm:cxn modelId="{DD2B37E2-AF9F-4D30-A8FA-EB9972B95F2B}" type="presParOf" srcId="{5F45A09A-2E65-4D25-AE76-9BC1681CAEB2}" destId="{52D16B0E-A740-45E9-A80E-D50A6A39682B}" srcOrd="0" destOrd="0" presId="urn:microsoft.com/office/officeart/2008/layout/LinedList"/>
    <dgm:cxn modelId="{91E22C7D-D13D-463E-9881-F0B027485A1F}" type="presParOf" srcId="{5F45A09A-2E65-4D25-AE76-9BC1681CAEB2}" destId="{55DBD9C1-0618-4C39-AB3F-87EC36FBE7AD}" srcOrd="1" destOrd="0" presId="urn:microsoft.com/office/officeart/2008/layout/LinedList"/>
    <dgm:cxn modelId="{FED12C96-C779-4724-9344-945645393B1F}" type="presParOf" srcId="{2A952E65-8E7C-4AD1-899F-D49AE3CA0559}" destId="{8C5C6A17-621A-4F6A-8FF4-7608477DC2A4}" srcOrd="4" destOrd="0" presId="urn:microsoft.com/office/officeart/2008/layout/LinedList"/>
    <dgm:cxn modelId="{1C33C39E-81AD-42F1-B7F9-8DBE2DC0014A}" type="presParOf" srcId="{2A952E65-8E7C-4AD1-899F-D49AE3CA0559}" destId="{C1CBE736-6922-4BAB-8C67-3CE13561385D}" srcOrd="5" destOrd="0" presId="urn:microsoft.com/office/officeart/2008/layout/LinedList"/>
    <dgm:cxn modelId="{4FD1CCF1-C608-45B3-824C-4A56E80DB948}" type="presParOf" srcId="{C1CBE736-6922-4BAB-8C67-3CE13561385D}" destId="{E8A5A2FD-5EFF-4A18-AD2C-B896E5418C4C}" srcOrd="0" destOrd="0" presId="urn:microsoft.com/office/officeart/2008/layout/LinedList"/>
    <dgm:cxn modelId="{39C4FF2B-F81A-46CA-83F5-32D5BD8E8471}" type="presParOf" srcId="{C1CBE736-6922-4BAB-8C67-3CE13561385D}" destId="{6D39D331-A169-469A-B3BA-79153F0D2B58}" srcOrd="1" destOrd="0" presId="urn:microsoft.com/office/officeart/2008/layout/LinedList"/>
    <dgm:cxn modelId="{F39E4022-C7C2-46D6-8D97-BD6BEEE57068}" type="presParOf" srcId="{2A952E65-8E7C-4AD1-899F-D49AE3CA0559}" destId="{75D6AE59-BAFF-4454-9F1B-1D4AF0EA6C72}" srcOrd="6" destOrd="0" presId="urn:microsoft.com/office/officeart/2008/layout/LinedList"/>
    <dgm:cxn modelId="{64DE88E8-5A74-4309-A7FC-FA8E616EA90D}" type="presParOf" srcId="{2A952E65-8E7C-4AD1-899F-D49AE3CA0559}" destId="{1732B192-64A9-43F1-97E5-1AA62B8BC69B}" srcOrd="7" destOrd="0" presId="urn:microsoft.com/office/officeart/2008/layout/LinedList"/>
    <dgm:cxn modelId="{6B4F01BF-0B90-4361-BFFC-F885BEDE4F9D}" type="presParOf" srcId="{1732B192-64A9-43F1-97E5-1AA62B8BC69B}" destId="{F92232F0-7AD9-41AA-89B8-C2C580FD5786}" srcOrd="0" destOrd="0" presId="urn:microsoft.com/office/officeart/2008/layout/LinedList"/>
    <dgm:cxn modelId="{96B68509-BE56-4D84-95F6-E0CC586F7AD6}" type="presParOf" srcId="{1732B192-64A9-43F1-97E5-1AA62B8BC69B}" destId="{44AC393C-9192-4D5B-A397-60D5984C176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2E291C-942E-4E36-A1C4-BCDAF00B7FD5}"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28D686A-B71A-4A2B-A8E0-27A306CDC713}">
      <dgm:prSet/>
      <dgm:spPr/>
      <dgm:t>
        <a:bodyPr/>
        <a:lstStyle/>
        <a:p>
          <a:r>
            <a:rPr lang="en-GB"/>
            <a:t>1. Fragmented Responsibilities:</a:t>
          </a:r>
          <a:endParaRPr lang="en-US"/>
        </a:p>
      </dgm:t>
    </dgm:pt>
    <dgm:pt modelId="{D25DF554-3E33-4FFC-8EF7-606C0A475392}" type="parTrans" cxnId="{C736B7A3-4EA6-49D0-9DC3-D7589D9740FA}">
      <dgm:prSet/>
      <dgm:spPr/>
      <dgm:t>
        <a:bodyPr/>
        <a:lstStyle/>
        <a:p>
          <a:endParaRPr lang="en-US"/>
        </a:p>
      </dgm:t>
    </dgm:pt>
    <dgm:pt modelId="{2849C326-5203-4C79-9296-3376E75552ED}" type="sibTrans" cxnId="{C736B7A3-4EA6-49D0-9DC3-D7589D9740FA}">
      <dgm:prSet/>
      <dgm:spPr/>
      <dgm:t>
        <a:bodyPr/>
        <a:lstStyle/>
        <a:p>
          <a:endParaRPr lang="en-US"/>
        </a:p>
      </dgm:t>
    </dgm:pt>
    <dgm:pt modelId="{2D74CEA6-64F8-490C-B971-137B7E7FFDAE}">
      <dgm:prSet/>
      <dgm:spPr/>
      <dgm:t>
        <a:bodyPr/>
        <a:lstStyle/>
        <a:p>
          <a:r>
            <a:rPr lang="en-GB"/>
            <a:t>- Multiple organisations manage drainage and wastewater, causing inefficiency.</a:t>
          </a:r>
          <a:endParaRPr lang="en-US"/>
        </a:p>
      </dgm:t>
    </dgm:pt>
    <dgm:pt modelId="{4FB69D16-E056-4FCF-B2DE-7EA45B192183}" type="parTrans" cxnId="{C4E9ADBB-DF2A-4B2D-9396-C5DAA1ED5BC3}">
      <dgm:prSet/>
      <dgm:spPr/>
      <dgm:t>
        <a:bodyPr/>
        <a:lstStyle/>
        <a:p>
          <a:endParaRPr lang="en-US"/>
        </a:p>
      </dgm:t>
    </dgm:pt>
    <dgm:pt modelId="{BF9C77F7-390C-42E1-96CF-7A52D3C87FA0}" type="sibTrans" cxnId="{C4E9ADBB-DF2A-4B2D-9396-C5DAA1ED5BC3}">
      <dgm:prSet/>
      <dgm:spPr/>
      <dgm:t>
        <a:bodyPr/>
        <a:lstStyle/>
        <a:p>
          <a:endParaRPr lang="en-US"/>
        </a:p>
      </dgm:t>
    </dgm:pt>
    <dgm:pt modelId="{5DA24E62-A8A8-4773-B08B-181B6E73FDFD}">
      <dgm:prSet/>
      <dgm:spPr/>
      <dgm:t>
        <a:bodyPr/>
        <a:lstStyle/>
        <a:p>
          <a:r>
            <a:rPr lang="en-GB" dirty="0"/>
            <a:t>2. Aging and Inadequate Infrastructure:</a:t>
          </a:r>
          <a:endParaRPr lang="en-US" dirty="0"/>
        </a:p>
      </dgm:t>
    </dgm:pt>
    <dgm:pt modelId="{AB7E8D02-F0A3-4547-9C2F-7BF130CFF586}" type="parTrans" cxnId="{57DD93EF-E653-4440-9D1E-645F1FAF2985}">
      <dgm:prSet/>
      <dgm:spPr/>
      <dgm:t>
        <a:bodyPr/>
        <a:lstStyle/>
        <a:p>
          <a:endParaRPr lang="en-US"/>
        </a:p>
      </dgm:t>
    </dgm:pt>
    <dgm:pt modelId="{12FC8412-7E8A-4D54-9B3A-BC0B51E6F71D}" type="sibTrans" cxnId="{57DD93EF-E653-4440-9D1E-645F1FAF2985}">
      <dgm:prSet/>
      <dgm:spPr/>
      <dgm:t>
        <a:bodyPr/>
        <a:lstStyle/>
        <a:p>
          <a:endParaRPr lang="en-US"/>
        </a:p>
      </dgm:t>
    </dgm:pt>
    <dgm:pt modelId="{4C6DEE9B-BDD7-4627-8BE2-11A3EEFD7BF2}">
      <dgm:prSet/>
      <dgm:spPr/>
      <dgm:t>
        <a:bodyPr/>
        <a:lstStyle/>
        <a:p>
          <a:r>
            <a:rPr lang="en-GB"/>
            <a:t>- Existing systems are outdated and vulnerable to overload.</a:t>
          </a:r>
          <a:endParaRPr lang="en-US"/>
        </a:p>
      </dgm:t>
    </dgm:pt>
    <dgm:pt modelId="{DE1FB702-E06B-4941-BEC7-964DFF3FC76C}" type="parTrans" cxnId="{009A5EF5-198D-4EE9-AF36-CA76128B6AE4}">
      <dgm:prSet/>
      <dgm:spPr/>
      <dgm:t>
        <a:bodyPr/>
        <a:lstStyle/>
        <a:p>
          <a:endParaRPr lang="en-US"/>
        </a:p>
      </dgm:t>
    </dgm:pt>
    <dgm:pt modelId="{9556EB2B-604C-477A-8544-69405FD0AF14}" type="sibTrans" cxnId="{009A5EF5-198D-4EE9-AF36-CA76128B6AE4}">
      <dgm:prSet/>
      <dgm:spPr/>
      <dgm:t>
        <a:bodyPr/>
        <a:lstStyle/>
        <a:p>
          <a:endParaRPr lang="en-US"/>
        </a:p>
      </dgm:t>
    </dgm:pt>
    <dgm:pt modelId="{8C20D7B7-3775-4146-964C-84F414A8B456}">
      <dgm:prSet/>
      <dgm:spPr/>
      <dgm:t>
        <a:bodyPr/>
        <a:lstStyle/>
        <a:p>
          <a:r>
            <a:rPr lang="en-GB" dirty="0"/>
            <a:t>3. Storm Overflows and Pollution:</a:t>
          </a:r>
          <a:endParaRPr lang="en-US" dirty="0"/>
        </a:p>
      </dgm:t>
    </dgm:pt>
    <dgm:pt modelId="{23E23DF7-6414-4909-9B2E-6D6D8455FC02}" type="parTrans" cxnId="{85DB8D6F-E7C2-4B6F-AE59-484C3C5D5E7B}">
      <dgm:prSet/>
      <dgm:spPr/>
      <dgm:t>
        <a:bodyPr/>
        <a:lstStyle/>
        <a:p>
          <a:endParaRPr lang="en-US"/>
        </a:p>
      </dgm:t>
    </dgm:pt>
    <dgm:pt modelId="{4A068998-1DA3-4B1D-9123-8B6749C4DB8F}" type="sibTrans" cxnId="{85DB8D6F-E7C2-4B6F-AE59-484C3C5D5E7B}">
      <dgm:prSet/>
      <dgm:spPr/>
      <dgm:t>
        <a:bodyPr/>
        <a:lstStyle/>
        <a:p>
          <a:endParaRPr lang="en-US"/>
        </a:p>
      </dgm:t>
    </dgm:pt>
    <dgm:pt modelId="{AFC693A7-3193-413A-9567-BE50D605F3DA}">
      <dgm:prSet/>
      <dgm:spPr/>
      <dgm:t>
        <a:bodyPr/>
        <a:lstStyle/>
        <a:p>
          <a:r>
            <a:rPr lang="en-GB"/>
            <a:t>- Over 100,000 overflow incidents in 2023 raised public concern.</a:t>
          </a:r>
          <a:endParaRPr lang="en-US"/>
        </a:p>
      </dgm:t>
    </dgm:pt>
    <dgm:pt modelId="{06D1C848-3F39-4ABC-88EF-85A909FD9A77}" type="parTrans" cxnId="{189228C7-0082-456C-B680-D32DFB03CA46}">
      <dgm:prSet/>
      <dgm:spPr/>
      <dgm:t>
        <a:bodyPr/>
        <a:lstStyle/>
        <a:p>
          <a:endParaRPr lang="en-US"/>
        </a:p>
      </dgm:t>
    </dgm:pt>
    <dgm:pt modelId="{81C42A86-FB5A-4D79-87F6-9A99457C2918}" type="sibTrans" cxnId="{189228C7-0082-456C-B680-D32DFB03CA46}">
      <dgm:prSet/>
      <dgm:spPr/>
      <dgm:t>
        <a:bodyPr/>
        <a:lstStyle/>
        <a:p>
          <a:endParaRPr lang="en-US"/>
        </a:p>
      </dgm:t>
    </dgm:pt>
    <dgm:pt modelId="{9A5878D9-B82F-4428-B541-93A9D4CB39EB}">
      <dgm:prSet/>
      <dgm:spPr/>
      <dgm:t>
        <a:bodyPr/>
        <a:lstStyle/>
        <a:p>
          <a:r>
            <a:rPr lang="en-GB"/>
            <a:t>4. Poor Public Confidence:</a:t>
          </a:r>
          <a:endParaRPr lang="en-US"/>
        </a:p>
      </dgm:t>
    </dgm:pt>
    <dgm:pt modelId="{82BDD9FD-5C86-461D-ACDF-582CCA89BC05}" type="parTrans" cxnId="{1B443671-8100-4AE3-AFA6-4C156271A86B}">
      <dgm:prSet/>
      <dgm:spPr/>
      <dgm:t>
        <a:bodyPr/>
        <a:lstStyle/>
        <a:p>
          <a:endParaRPr lang="en-US"/>
        </a:p>
      </dgm:t>
    </dgm:pt>
    <dgm:pt modelId="{35AA4B55-B2DC-41E0-83E9-047FFAA5CDDC}" type="sibTrans" cxnId="{1B443671-8100-4AE3-AFA6-4C156271A86B}">
      <dgm:prSet/>
      <dgm:spPr/>
      <dgm:t>
        <a:bodyPr/>
        <a:lstStyle/>
        <a:p>
          <a:endParaRPr lang="en-US"/>
        </a:p>
      </dgm:t>
    </dgm:pt>
    <dgm:pt modelId="{9DDC5827-79A6-4721-834B-AD1CD61599EB}">
      <dgm:prSet/>
      <dgm:spPr/>
      <dgm:t>
        <a:bodyPr/>
        <a:lstStyle/>
        <a:p>
          <a:r>
            <a:rPr lang="en-GB"/>
            <a:t>- Distrust in governance, regulation, and corporate performance.</a:t>
          </a:r>
          <a:endParaRPr lang="en-US"/>
        </a:p>
      </dgm:t>
    </dgm:pt>
    <dgm:pt modelId="{D410E06C-49B0-49D4-9F89-C012093A072E}" type="parTrans" cxnId="{EB066CEB-5D12-48E0-9F60-4FF72BDAF525}">
      <dgm:prSet/>
      <dgm:spPr/>
      <dgm:t>
        <a:bodyPr/>
        <a:lstStyle/>
        <a:p>
          <a:endParaRPr lang="en-US"/>
        </a:p>
      </dgm:t>
    </dgm:pt>
    <dgm:pt modelId="{C1EA8B75-AD8D-432D-B4CC-BC6E2A9DD942}" type="sibTrans" cxnId="{EB066CEB-5D12-48E0-9F60-4FF72BDAF525}">
      <dgm:prSet/>
      <dgm:spPr/>
      <dgm:t>
        <a:bodyPr/>
        <a:lstStyle/>
        <a:p>
          <a:endParaRPr lang="en-US"/>
        </a:p>
      </dgm:t>
    </dgm:pt>
    <dgm:pt modelId="{3525BB65-9CBA-4469-B639-C795101AF4DE}">
      <dgm:prSet/>
      <dgm:spPr/>
      <dgm:t>
        <a:bodyPr/>
        <a:lstStyle/>
        <a:p>
          <a:r>
            <a:rPr lang="en-GB"/>
            <a:t>5. Climate Change and Urbanisation:</a:t>
          </a:r>
          <a:endParaRPr lang="en-US"/>
        </a:p>
      </dgm:t>
    </dgm:pt>
    <dgm:pt modelId="{BCDF7CD0-7A42-491F-9D6E-34D04AE63B81}" type="parTrans" cxnId="{4A7ADAEA-9AF2-4297-B2A8-E9EC9389CFCA}">
      <dgm:prSet/>
      <dgm:spPr/>
      <dgm:t>
        <a:bodyPr/>
        <a:lstStyle/>
        <a:p>
          <a:endParaRPr lang="en-US"/>
        </a:p>
      </dgm:t>
    </dgm:pt>
    <dgm:pt modelId="{89730EE0-15EB-4763-850E-390BEEE9D2BB}" type="sibTrans" cxnId="{4A7ADAEA-9AF2-4297-B2A8-E9EC9389CFCA}">
      <dgm:prSet/>
      <dgm:spPr/>
      <dgm:t>
        <a:bodyPr/>
        <a:lstStyle/>
        <a:p>
          <a:endParaRPr lang="en-US"/>
        </a:p>
      </dgm:t>
    </dgm:pt>
    <dgm:pt modelId="{35D213F9-B794-4924-8BCD-DACC6F4FBDEE}">
      <dgm:prSet/>
      <dgm:spPr/>
      <dgm:t>
        <a:bodyPr/>
        <a:lstStyle/>
        <a:p>
          <a:r>
            <a:rPr lang="en-GB"/>
            <a:t>- Growing environmental pressures worsen system stress.</a:t>
          </a:r>
          <a:endParaRPr lang="en-US"/>
        </a:p>
      </dgm:t>
    </dgm:pt>
    <dgm:pt modelId="{6DBC7E1C-5C70-4646-BC21-DC904321FCDC}" type="parTrans" cxnId="{B81AA971-315A-47E7-8458-02882844408D}">
      <dgm:prSet/>
      <dgm:spPr/>
      <dgm:t>
        <a:bodyPr/>
        <a:lstStyle/>
        <a:p>
          <a:endParaRPr lang="en-US"/>
        </a:p>
      </dgm:t>
    </dgm:pt>
    <dgm:pt modelId="{2AAF1338-0517-4B47-B527-44BE9C13BAE2}" type="sibTrans" cxnId="{B81AA971-315A-47E7-8458-02882844408D}">
      <dgm:prSet/>
      <dgm:spPr/>
      <dgm:t>
        <a:bodyPr/>
        <a:lstStyle/>
        <a:p>
          <a:endParaRPr lang="en-US"/>
        </a:p>
      </dgm:t>
    </dgm:pt>
    <dgm:pt modelId="{68DC4C2D-F948-4722-A683-699D8CFF4032}">
      <dgm:prSet/>
      <dgm:spPr/>
      <dgm:t>
        <a:bodyPr/>
        <a:lstStyle/>
        <a:p>
          <a:r>
            <a:rPr lang="en-GB"/>
            <a:t>6. Missed Opportunities for Nature-Based Solutions:</a:t>
          </a:r>
          <a:endParaRPr lang="en-US"/>
        </a:p>
      </dgm:t>
    </dgm:pt>
    <dgm:pt modelId="{2BB2B435-82CD-4931-B558-7D83586EE1F7}" type="parTrans" cxnId="{D7735B87-94E4-4235-96BA-8E10A7B1B227}">
      <dgm:prSet/>
      <dgm:spPr/>
      <dgm:t>
        <a:bodyPr/>
        <a:lstStyle/>
        <a:p>
          <a:endParaRPr lang="en-US"/>
        </a:p>
      </dgm:t>
    </dgm:pt>
    <dgm:pt modelId="{B84C45E2-CD1C-41CB-9ACB-EE13DB984BB3}" type="sibTrans" cxnId="{D7735B87-94E4-4235-96BA-8E10A7B1B227}">
      <dgm:prSet/>
      <dgm:spPr/>
      <dgm:t>
        <a:bodyPr/>
        <a:lstStyle/>
        <a:p>
          <a:endParaRPr lang="en-US"/>
        </a:p>
      </dgm:t>
    </dgm:pt>
    <dgm:pt modelId="{386D4784-D683-4F28-879C-28DB8466060A}">
      <dgm:prSet/>
      <dgm:spPr/>
      <dgm:t>
        <a:bodyPr/>
        <a:lstStyle/>
        <a:p>
          <a:r>
            <a:rPr lang="en-GB"/>
            <a:t>- SuDS and green infrastructure underused despite benefits.</a:t>
          </a:r>
          <a:endParaRPr lang="en-US"/>
        </a:p>
      </dgm:t>
    </dgm:pt>
    <dgm:pt modelId="{A12D64ED-CE46-4864-9D19-08FEF216911F}" type="parTrans" cxnId="{E3CF6304-1949-46C0-AE07-57BA69118E85}">
      <dgm:prSet/>
      <dgm:spPr/>
      <dgm:t>
        <a:bodyPr/>
        <a:lstStyle/>
        <a:p>
          <a:endParaRPr lang="en-US"/>
        </a:p>
      </dgm:t>
    </dgm:pt>
    <dgm:pt modelId="{7E46EC6C-FB03-423B-BEC7-C8BCC6013B89}" type="sibTrans" cxnId="{E3CF6304-1949-46C0-AE07-57BA69118E85}">
      <dgm:prSet/>
      <dgm:spPr/>
      <dgm:t>
        <a:bodyPr/>
        <a:lstStyle/>
        <a:p>
          <a:endParaRPr lang="en-US"/>
        </a:p>
      </dgm:t>
    </dgm:pt>
    <dgm:pt modelId="{14D33123-B7E3-40A9-99B9-C8253DCFBFA8}" type="pres">
      <dgm:prSet presAssocID="{572E291C-942E-4E36-A1C4-BCDAF00B7FD5}" presName="diagram" presStyleCnt="0">
        <dgm:presLayoutVars>
          <dgm:dir/>
          <dgm:resizeHandles val="exact"/>
        </dgm:presLayoutVars>
      </dgm:prSet>
      <dgm:spPr/>
    </dgm:pt>
    <dgm:pt modelId="{21655923-146C-494F-A93B-83BF1C5FF4CB}" type="pres">
      <dgm:prSet presAssocID="{A28D686A-B71A-4A2B-A8E0-27A306CDC713}" presName="node" presStyleLbl="node1" presStyleIdx="0" presStyleCnt="12">
        <dgm:presLayoutVars>
          <dgm:bulletEnabled val="1"/>
        </dgm:presLayoutVars>
      </dgm:prSet>
      <dgm:spPr/>
    </dgm:pt>
    <dgm:pt modelId="{C979AAAC-6A77-4D5D-BFBB-AB0E18E0EF8A}" type="pres">
      <dgm:prSet presAssocID="{2849C326-5203-4C79-9296-3376E75552ED}" presName="sibTrans" presStyleCnt="0"/>
      <dgm:spPr/>
    </dgm:pt>
    <dgm:pt modelId="{6E736753-06A0-4D1F-A408-BFA4FFDB383E}" type="pres">
      <dgm:prSet presAssocID="{2D74CEA6-64F8-490C-B971-137B7E7FFDAE}" presName="node" presStyleLbl="node1" presStyleIdx="1" presStyleCnt="12">
        <dgm:presLayoutVars>
          <dgm:bulletEnabled val="1"/>
        </dgm:presLayoutVars>
      </dgm:prSet>
      <dgm:spPr/>
    </dgm:pt>
    <dgm:pt modelId="{3C6231B4-DFD4-468A-BD8B-E3BD63974C40}" type="pres">
      <dgm:prSet presAssocID="{BF9C77F7-390C-42E1-96CF-7A52D3C87FA0}" presName="sibTrans" presStyleCnt="0"/>
      <dgm:spPr/>
    </dgm:pt>
    <dgm:pt modelId="{1DEDFFE4-C4EC-4C33-89B8-FCB0792C6E15}" type="pres">
      <dgm:prSet presAssocID="{5DA24E62-A8A8-4773-B08B-181B6E73FDFD}" presName="node" presStyleLbl="node1" presStyleIdx="2" presStyleCnt="12">
        <dgm:presLayoutVars>
          <dgm:bulletEnabled val="1"/>
        </dgm:presLayoutVars>
      </dgm:prSet>
      <dgm:spPr/>
    </dgm:pt>
    <dgm:pt modelId="{74B0E197-2920-4417-BDEF-F3DBF711137B}" type="pres">
      <dgm:prSet presAssocID="{12FC8412-7E8A-4D54-9B3A-BC0B51E6F71D}" presName="sibTrans" presStyleCnt="0"/>
      <dgm:spPr/>
    </dgm:pt>
    <dgm:pt modelId="{2A6742A5-3028-4305-AA8B-621F7BEC31AD}" type="pres">
      <dgm:prSet presAssocID="{4C6DEE9B-BDD7-4627-8BE2-11A3EEFD7BF2}" presName="node" presStyleLbl="node1" presStyleIdx="3" presStyleCnt="12">
        <dgm:presLayoutVars>
          <dgm:bulletEnabled val="1"/>
        </dgm:presLayoutVars>
      </dgm:prSet>
      <dgm:spPr/>
    </dgm:pt>
    <dgm:pt modelId="{68791ECA-0C17-4B46-B94C-63C83FE44536}" type="pres">
      <dgm:prSet presAssocID="{9556EB2B-604C-477A-8544-69405FD0AF14}" presName="sibTrans" presStyleCnt="0"/>
      <dgm:spPr/>
    </dgm:pt>
    <dgm:pt modelId="{C9BEE12B-4FC9-4867-8EA3-F8431EE93799}" type="pres">
      <dgm:prSet presAssocID="{8C20D7B7-3775-4146-964C-84F414A8B456}" presName="node" presStyleLbl="node1" presStyleIdx="4" presStyleCnt="12">
        <dgm:presLayoutVars>
          <dgm:bulletEnabled val="1"/>
        </dgm:presLayoutVars>
      </dgm:prSet>
      <dgm:spPr/>
    </dgm:pt>
    <dgm:pt modelId="{BEB1DEAD-CFEC-4E17-8D64-DC871E8175F4}" type="pres">
      <dgm:prSet presAssocID="{4A068998-1DA3-4B1D-9123-8B6749C4DB8F}" presName="sibTrans" presStyleCnt="0"/>
      <dgm:spPr/>
    </dgm:pt>
    <dgm:pt modelId="{048BE476-C84E-4056-BF36-57EDD4B5F18B}" type="pres">
      <dgm:prSet presAssocID="{AFC693A7-3193-413A-9567-BE50D605F3DA}" presName="node" presStyleLbl="node1" presStyleIdx="5" presStyleCnt="12">
        <dgm:presLayoutVars>
          <dgm:bulletEnabled val="1"/>
        </dgm:presLayoutVars>
      </dgm:prSet>
      <dgm:spPr/>
    </dgm:pt>
    <dgm:pt modelId="{38FD0F37-5EB0-4F00-88DB-F6C85EBB9314}" type="pres">
      <dgm:prSet presAssocID="{81C42A86-FB5A-4D79-87F6-9A99457C2918}" presName="sibTrans" presStyleCnt="0"/>
      <dgm:spPr/>
    </dgm:pt>
    <dgm:pt modelId="{A48A08A9-9E6D-451E-9E4A-A6739FC93F26}" type="pres">
      <dgm:prSet presAssocID="{9A5878D9-B82F-4428-B541-93A9D4CB39EB}" presName="node" presStyleLbl="node1" presStyleIdx="6" presStyleCnt="12">
        <dgm:presLayoutVars>
          <dgm:bulletEnabled val="1"/>
        </dgm:presLayoutVars>
      </dgm:prSet>
      <dgm:spPr/>
    </dgm:pt>
    <dgm:pt modelId="{E83220DB-6504-4DBD-A835-C0AAC90EBC3C}" type="pres">
      <dgm:prSet presAssocID="{35AA4B55-B2DC-41E0-83E9-047FFAA5CDDC}" presName="sibTrans" presStyleCnt="0"/>
      <dgm:spPr/>
    </dgm:pt>
    <dgm:pt modelId="{EB0B0B9C-A2DB-40E5-9911-1525DFB2396E}" type="pres">
      <dgm:prSet presAssocID="{9DDC5827-79A6-4721-834B-AD1CD61599EB}" presName="node" presStyleLbl="node1" presStyleIdx="7" presStyleCnt="12">
        <dgm:presLayoutVars>
          <dgm:bulletEnabled val="1"/>
        </dgm:presLayoutVars>
      </dgm:prSet>
      <dgm:spPr/>
    </dgm:pt>
    <dgm:pt modelId="{DA3D0AAC-E45E-4088-9D52-F64A6D5E36BD}" type="pres">
      <dgm:prSet presAssocID="{C1EA8B75-AD8D-432D-B4CC-BC6E2A9DD942}" presName="sibTrans" presStyleCnt="0"/>
      <dgm:spPr/>
    </dgm:pt>
    <dgm:pt modelId="{38F8E29C-0F4E-4257-821A-B40E29E18599}" type="pres">
      <dgm:prSet presAssocID="{3525BB65-9CBA-4469-B639-C795101AF4DE}" presName="node" presStyleLbl="node1" presStyleIdx="8" presStyleCnt="12">
        <dgm:presLayoutVars>
          <dgm:bulletEnabled val="1"/>
        </dgm:presLayoutVars>
      </dgm:prSet>
      <dgm:spPr/>
    </dgm:pt>
    <dgm:pt modelId="{42DB4A7D-92C7-4CD5-BFF4-D74A373B819E}" type="pres">
      <dgm:prSet presAssocID="{89730EE0-15EB-4763-850E-390BEEE9D2BB}" presName="sibTrans" presStyleCnt="0"/>
      <dgm:spPr/>
    </dgm:pt>
    <dgm:pt modelId="{8D07765D-F39F-4D01-8F31-F30B48D62327}" type="pres">
      <dgm:prSet presAssocID="{35D213F9-B794-4924-8BCD-DACC6F4FBDEE}" presName="node" presStyleLbl="node1" presStyleIdx="9" presStyleCnt="12">
        <dgm:presLayoutVars>
          <dgm:bulletEnabled val="1"/>
        </dgm:presLayoutVars>
      </dgm:prSet>
      <dgm:spPr/>
    </dgm:pt>
    <dgm:pt modelId="{D53AACA8-D69C-42C0-AD68-3CA35408BA76}" type="pres">
      <dgm:prSet presAssocID="{2AAF1338-0517-4B47-B527-44BE9C13BAE2}" presName="sibTrans" presStyleCnt="0"/>
      <dgm:spPr/>
    </dgm:pt>
    <dgm:pt modelId="{A7861305-7610-45A1-95B0-B9D70A9F8C63}" type="pres">
      <dgm:prSet presAssocID="{68DC4C2D-F948-4722-A683-699D8CFF4032}" presName="node" presStyleLbl="node1" presStyleIdx="10" presStyleCnt="12">
        <dgm:presLayoutVars>
          <dgm:bulletEnabled val="1"/>
        </dgm:presLayoutVars>
      </dgm:prSet>
      <dgm:spPr/>
    </dgm:pt>
    <dgm:pt modelId="{B9C024FA-0470-4FD2-BF61-1D0D9A251EC9}" type="pres">
      <dgm:prSet presAssocID="{B84C45E2-CD1C-41CB-9ACB-EE13DB984BB3}" presName="sibTrans" presStyleCnt="0"/>
      <dgm:spPr/>
    </dgm:pt>
    <dgm:pt modelId="{623251E7-5313-4649-BA43-5144BB98E698}" type="pres">
      <dgm:prSet presAssocID="{386D4784-D683-4F28-879C-28DB8466060A}" presName="node" presStyleLbl="node1" presStyleIdx="11" presStyleCnt="12">
        <dgm:presLayoutVars>
          <dgm:bulletEnabled val="1"/>
        </dgm:presLayoutVars>
      </dgm:prSet>
      <dgm:spPr/>
    </dgm:pt>
  </dgm:ptLst>
  <dgm:cxnLst>
    <dgm:cxn modelId="{E3CF6304-1949-46C0-AE07-57BA69118E85}" srcId="{572E291C-942E-4E36-A1C4-BCDAF00B7FD5}" destId="{386D4784-D683-4F28-879C-28DB8466060A}" srcOrd="11" destOrd="0" parTransId="{A12D64ED-CE46-4864-9D19-08FEF216911F}" sibTransId="{7E46EC6C-FB03-423B-BEC7-C8BCC6013B89}"/>
    <dgm:cxn modelId="{7CCC9E09-1265-45DF-A08C-99EF70BD7E1C}" type="presOf" srcId="{9DDC5827-79A6-4721-834B-AD1CD61599EB}" destId="{EB0B0B9C-A2DB-40E5-9911-1525DFB2396E}" srcOrd="0" destOrd="0" presId="urn:microsoft.com/office/officeart/2005/8/layout/default"/>
    <dgm:cxn modelId="{EE63901A-77CE-43D1-84A7-5AC70EEBFC96}" type="presOf" srcId="{9A5878D9-B82F-4428-B541-93A9D4CB39EB}" destId="{A48A08A9-9E6D-451E-9E4A-A6739FC93F26}" srcOrd="0" destOrd="0" presId="urn:microsoft.com/office/officeart/2005/8/layout/default"/>
    <dgm:cxn modelId="{E493675B-97C7-4254-9781-2224676C40B7}" type="presOf" srcId="{2D74CEA6-64F8-490C-B971-137B7E7FFDAE}" destId="{6E736753-06A0-4D1F-A408-BFA4FFDB383E}" srcOrd="0" destOrd="0" presId="urn:microsoft.com/office/officeart/2005/8/layout/default"/>
    <dgm:cxn modelId="{B426F568-D07C-449D-B7F9-09E5D90FA561}" type="presOf" srcId="{A28D686A-B71A-4A2B-A8E0-27A306CDC713}" destId="{21655923-146C-494F-A93B-83BF1C5FF4CB}" srcOrd="0" destOrd="0" presId="urn:microsoft.com/office/officeart/2005/8/layout/default"/>
    <dgm:cxn modelId="{85DB8D6F-E7C2-4B6F-AE59-484C3C5D5E7B}" srcId="{572E291C-942E-4E36-A1C4-BCDAF00B7FD5}" destId="{8C20D7B7-3775-4146-964C-84F414A8B456}" srcOrd="4" destOrd="0" parTransId="{23E23DF7-6414-4909-9B2E-6D6D8455FC02}" sibTransId="{4A068998-1DA3-4B1D-9123-8B6749C4DB8F}"/>
    <dgm:cxn modelId="{FEDFAB6F-9CA4-420E-B5DD-04DEA6A5923C}" type="presOf" srcId="{3525BB65-9CBA-4469-B639-C795101AF4DE}" destId="{38F8E29C-0F4E-4257-821A-B40E29E18599}" srcOrd="0" destOrd="0" presId="urn:microsoft.com/office/officeart/2005/8/layout/default"/>
    <dgm:cxn modelId="{1B443671-8100-4AE3-AFA6-4C156271A86B}" srcId="{572E291C-942E-4E36-A1C4-BCDAF00B7FD5}" destId="{9A5878D9-B82F-4428-B541-93A9D4CB39EB}" srcOrd="6" destOrd="0" parTransId="{82BDD9FD-5C86-461D-ACDF-582CCA89BC05}" sibTransId="{35AA4B55-B2DC-41E0-83E9-047FFAA5CDDC}"/>
    <dgm:cxn modelId="{B81AA971-315A-47E7-8458-02882844408D}" srcId="{572E291C-942E-4E36-A1C4-BCDAF00B7FD5}" destId="{35D213F9-B794-4924-8BCD-DACC6F4FBDEE}" srcOrd="9" destOrd="0" parTransId="{6DBC7E1C-5C70-4646-BC21-DC904321FCDC}" sibTransId="{2AAF1338-0517-4B47-B527-44BE9C13BAE2}"/>
    <dgm:cxn modelId="{88D73952-5ECA-4A7A-BACC-3F3A8590420F}" type="presOf" srcId="{386D4784-D683-4F28-879C-28DB8466060A}" destId="{623251E7-5313-4649-BA43-5144BB98E698}" srcOrd="0" destOrd="0" presId="urn:microsoft.com/office/officeart/2005/8/layout/default"/>
    <dgm:cxn modelId="{C8F84854-1BE5-49AB-8C00-A03B5852AABD}" type="presOf" srcId="{5DA24E62-A8A8-4773-B08B-181B6E73FDFD}" destId="{1DEDFFE4-C4EC-4C33-89B8-FCB0792C6E15}" srcOrd="0" destOrd="0" presId="urn:microsoft.com/office/officeart/2005/8/layout/default"/>
    <dgm:cxn modelId="{D7735B87-94E4-4235-96BA-8E10A7B1B227}" srcId="{572E291C-942E-4E36-A1C4-BCDAF00B7FD5}" destId="{68DC4C2D-F948-4722-A683-699D8CFF4032}" srcOrd="10" destOrd="0" parTransId="{2BB2B435-82CD-4931-B558-7D83586EE1F7}" sibTransId="{B84C45E2-CD1C-41CB-9ACB-EE13DB984BB3}"/>
    <dgm:cxn modelId="{C7981E8D-0FC9-4863-B19A-BB8BBA7B31B8}" type="presOf" srcId="{8C20D7B7-3775-4146-964C-84F414A8B456}" destId="{C9BEE12B-4FC9-4867-8EA3-F8431EE93799}" srcOrd="0" destOrd="0" presId="urn:microsoft.com/office/officeart/2005/8/layout/default"/>
    <dgm:cxn modelId="{C736B7A3-4EA6-49D0-9DC3-D7589D9740FA}" srcId="{572E291C-942E-4E36-A1C4-BCDAF00B7FD5}" destId="{A28D686A-B71A-4A2B-A8E0-27A306CDC713}" srcOrd="0" destOrd="0" parTransId="{D25DF554-3E33-4FFC-8EF7-606C0A475392}" sibTransId="{2849C326-5203-4C79-9296-3376E75552ED}"/>
    <dgm:cxn modelId="{FE9F84B3-1060-438A-93BF-3FAD9F6B0C0E}" type="presOf" srcId="{68DC4C2D-F948-4722-A683-699D8CFF4032}" destId="{A7861305-7610-45A1-95B0-B9D70A9F8C63}" srcOrd="0" destOrd="0" presId="urn:microsoft.com/office/officeart/2005/8/layout/default"/>
    <dgm:cxn modelId="{45C9F8B4-FAE6-4954-BED4-2CFD09DDFECE}" type="presOf" srcId="{AFC693A7-3193-413A-9567-BE50D605F3DA}" destId="{048BE476-C84E-4056-BF36-57EDD4B5F18B}" srcOrd="0" destOrd="0" presId="urn:microsoft.com/office/officeart/2005/8/layout/default"/>
    <dgm:cxn modelId="{C4E9ADBB-DF2A-4B2D-9396-C5DAA1ED5BC3}" srcId="{572E291C-942E-4E36-A1C4-BCDAF00B7FD5}" destId="{2D74CEA6-64F8-490C-B971-137B7E7FFDAE}" srcOrd="1" destOrd="0" parTransId="{4FB69D16-E056-4FCF-B2DE-7EA45B192183}" sibTransId="{BF9C77F7-390C-42E1-96CF-7A52D3C87FA0}"/>
    <dgm:cxn modelId="{189228C7-0082-456C-B680-D32DFB03CA46}" srcId="{572E291C-942E-4E36-A1C4-BCDAF00B7FD5}" destId="{AFC693A7-3193-413A-9567-BE50D605F3DA}" srcOrd="5" destOrd="0" parTransId="{06D1C848-3F39-4ABC-88EF-85A909FD9A77}" sibTransId="{81C42A86-FB5A-4D79-87F6-9A99457C2918}"/>
    <dgm:cxn modelId="{40CF72E5-ED60-4C0E-969E-07F127248911}" type="presOf" srcId="{35D213F9-B794-4924-8BCD-DACC6F4FBDEE}" destId="{8D07765D-F39F-4D01-8F31-F30B48D62327}" srcOrd="0" destOrd="0" presId="urn:microsoft.com/office/officeart/2005/8/layout/default"/>
    <dgm:cxn modelId="{E787FFE8-EB30-409B-ADB7-F73E4EE15FB5}" type="presOf" srcId="{4C6DEE9B-BDD7-4627-8BE2-11A3EEFD7BF2}" destId="{2A6742A5-3028-4305-AA8B-621F7BEC31AD}" srcOrd="0" destOrd="0" presId="urn:microsoft.com/office/officeart/2005/8/layout/default"/>
    <dgm:cxn modelId="{4A7ADAEA-9AF2-4297-B2A8-E9EC9389CFCA}" srcId="{572E291C-942E-4E36-A1C4-BCDAF00B7FD5}" destId="{3525BB65-9CBA-4469-B639-C795101AF4DE}" srcOrd="8" destOrd="0" parTransId="{BCDF7CD0-7A42-491F-9D6E-34D04AE63B81}" sibTransId="{89730EE0-15EB-4763-850E-390BEEE9D2BB}"/>
    <dgm:cxn modelId="{098EE0EA-00D3-442B-BBAE-942A07083022}" type="presOf" srcId="{572E291C-942E-4E36-A1C4-BCDAF00B7FD5}" destId="{14D33123-B7E3-40A9-99B9-C8253DCFBFA8}" srcOrd="0" destOrd="0" presId="urn:microsoft.com/office/officeart/2005/8/layout/default"/>
    <dgm:cxn modelId="{EB066CEB-5D12-48E0-9F60-4FF72BDAF525}" srcId="{572E291C-942E-4E36-A1C4-BCDAF00B7FD5}" destId="{9DDC5827-79A6-4721-834B-AD1CD61599EB}" srcOrd="7" destOrd="0" parTransId="{D410E06C-49B0-49D4-9F89-C012093A072E}" sibTransId="{C1EA8B75-AD8D-432D-B4CC-BC6E2A9DD942}"/>
    <dgm:cxn modelId="{57DD93EF-E653-4440-9D1E-645F1FAF2985}" srcId="{572E291C-942E-4E36-A1C4-BCDAF00B7FD5}" destId="{5DA24E62-A8A8-4773-B08B-181B6E73FDFD}" srcOrd="2" destOrd="0" parTransId="{AB7E8D02-F0A3-4547-9C2F-7BF130CFF586}" sibTransId="{12FC8412-7E8A-4D54-9B3A-BC0B51E6F71D}"/>
    <dgm:cxn modelId="{009A5EF5-198D-4EE9-AF36-CA76128B6AE4}" srcId="{572E291C-942E-4E36-A1C4-BCDAF00B7FD5}" destId="{4C6DEE9B-BDD7-4627-8BE2-11A3EEFD7BF2}" srcOrd="3" destOrd="0" parTransId="{DE1FB702-E06B-4941-BEC7-964DFF3FC76C}" sibTransId="{9556EB2B-604C-477A-8544-69405FD0AF14}"/>
    <dgm:cxn modelId="{C2308E1A-D1A4-4B9A-AEF1-A273A57B9942}" type="presParOf" srcId="{14D33123-B7E3-40A9-99B9-C8253DCFBFA8}" destId="{21655923-146C-494F-A93B-83BF1C5FF4CB}" srcOrd="0" destOrd="0" presId="urn:microsoft.com/office/officeart/2005/8/layout/default"/>
    <dgm:cxn modelId="{1655B86A-2615-4442-BBA9-F162B5569395}" type="presParOf" srcId="{14D33123-B7E3-40A9-99B9-C8253DCFBFA8}" destId="{C979AAAC-6A77-4D5D-BFBB-AB0E18E0EF8A}" srcOrd="1" destOrd="0" presId="urn:microsoft.com/office/officeart/2005/8/layout/default"/>
    <dgm:cxn modelId="{CA23D9B0-306E-460F-B16E-9DF2035F311A}" type="presParOf" srcId="{14D33123-B7E3-40A9-99B9-C8253DCFBFA8}" destId="{6E736753-06A0-4D1F-A408-BFA4FFDB383E}" srcOrd="2" destOrd="0" presId="urn:microsoft.com/office/officeart/2005/8/layout/default"/>
    <dgm:cxn modelId="{C915F0B9-FA16-4BFB-9CE1-FA9E84946125}" type="presParOf" srcId="{14D33123-B7E3-40A9-99B9-C8253DCFBFA8}" destId="{3C6231B4-DFD4-468A-BD8B-E3BD63974C40}" srcOrd="3" destOrd="0" presId="urn:microsoft.com/office/officeart/2005/8/layout/default"/>
    <dgm:cxn modelId="{95510CDB-0390-4C3E-87FA-3CE9D2249007}" type="presParOf" srcId="{14D33123-B7E3-40A9-99B9-C8253DCFBFA8}" destId="{1DEDFFE4-C4EC-4C33-89B8-FCB0792C6E15}" srcOrd="4" destOrd="0" presId="urn:microsoft.com/office/officeart/2005/8/layout/default"/>
    <dgm:cxn modelId="{629F603C-2099-4FEA-B001-BA5B5B65EB7A}" type="presParOf" srcId="{14D33123-B7E3-40A9-99B9-C8253DCFBFA8}" destId="{74B0E197-2920-4417-BDEF-F3DBF711137B}" srcOrd="5" destOrd="0" presId="urn:microsoft.com/office/officeart/2005/8/layout/default"/>
    <dgm:cxn modelId="{ED273764-CF44-4DFF-884A-360183318D1A}" type="presParOf" srcId="{14D33123-B7E3-40A9-99B9-C8253DCFBFA8}" destId="{2A6742A5-3028-4305-AA8B-621F7BEC31AD}" srcOrd="6" destOrd="0" presId="urn:microsoft.com/office/officeart/2005/8/layout/default"/>
    <dgm:cxn modelId="{5BA6B563-4C42-4711-A39F-DAC51E58F13C}" type="presParOf" srcId="{14D33123-B7E3-40A9-99B9-C8253DCFBFA8}" destId="{68791ECA-0C17-4B46-B94C-63C83FE44536}" srcOrd="7" destOrd="0" presId="urn:microsoft.com/office/officeart/2005/8/layout/default"/>
    <dgm:cxn modelId="{1036A570-5FCD-48F7-AFB5-6D63FEDC323E}" type="presParOf" srcId="{14D33123-B7E3-40A9-99B9-C8253DCFBFA8}" destId="{C9BEE12B-4FC9-4867-8EA3-F8431EE93799}" srcOrd="8" destOrd="0" presId="urn:microsoft.com/office/officeart/2005/8/layout/default"/>
    <dgm:cxn modelId="{CFC5DB6C-E35B-49FD-BB6D-195E47828C38}" type="presParOf" srcId="{14D33123-B7E3-40A9-99B9-C8253DCFBFA8}" destId="{BEB1DEAD-CFEC-4E17-8D64-DC871E8175F4}" srcOrd="9" destOrd="0" presId="urn:microsoft.com/office/officeart/2005/8/layout/default"/>
    <dgm:cxn modelId="{DBB3E8FD-B285-4EEF-B701-BE36356C55B4}" type="presParOf" srcId="{14D33123-B7E3-40A9-99B9-C8253DCFBFA8}" destId="{048BE476-C84E-4056-BF36-57EDD4B5F18B}" srcOrd="10" destOrd="0" presId="urn:microsoft.com/office/officeart/2005/8/layout/default"/>
    <dgm:cxn modelId="{60A4BF4F-D845-4867-8F94-104AE2E3F63E}" type="presParOf" srcId="{14D33123-B7E3-40A9-99B9-C8253DCFBFA8}" destId="{38FD0F37-5EB0-4F00-88DB-F6C85EBB9314}" srcOrd="11" destOrd="0" presId="urn:microsoft.com/office/officeart/2005/8/layout/default"/>
    <dgm:cxn modelId="{97F7322D-49C1-43E2-992D-FDA00E592186}" type="presParOf" srcId="{14D33123-B7E3-40A9-99B9-C8253DCFBFA8}" destId="{A48A08A9-9E6D-451E-9E4A-A6739FC93F26}" srcOrd="12" destOrd="0" presId="urn:microsoft.com/office/officeart/2005/8/layout/default"/>
    <dgm:cxn modelId="{C73CF4CD-7160-45B4-BE18-545D33D6FCDC}" type="presParOf" srcId="{14D33123-B7E3-40A9-99B9-C8253DCFBFA8}" destId="{E83220DB-6504-4DBD-A835-C0AAC90EBC3C}" srcOrd="13" destOrd="0" presId="urn:microsoft.com/office/officeart/2005/8/layout/default"/>
    <dgm:cxn modelId="{D27B0C97-81B5-471C-BDA9-E7A4B828A718}" type="presParOf" srcId="{14D33123-B7E3-40A9-99B9-C8253DCFBFA8}" destId="{EB0B0B9C-A2DB-40E5-9911-1525DFB2396E}" srcOrd="14" destOrd="0" presId="urn:microsoft.com/office/officeart/2005/8/layout/default"/>
    <dgm:cxn modelId="{AA17CC14-1EC2-46BD-8066-A071D4D3BFB4}" type="presParOf" srcId="{14D33123-B7E3-40A9-99B9-C8253DCFBFA8}" destId="{DA3D0AAC-E45E-4088-9D52-F64A6D5E36BD}" srcOrd="15" destOrd="0" presId="urn:microsoft.com/office/officeart/2005/8/layout/default"/>
    <dgm:cxn modelId="{4F0D5256-88C2-4A3D-BD07-CFC6DA81F0E7}" type="presParOf" srcId="{14D33123-B7E3-40A9-99B9-C8253DCFBFA8}" destId="{38F8E29C-0F4E-4257-821A-B40E29E18599}" srcOrd="16" destOrd="0" presId="urn:microsoft.com/office/officeart/2005/8/layout/default"/>
    <dgm:cxn modelId="{6A95DC8D-0A4E-459D-B5DB-711A74B69BA9}" type="presParOf" srcId="{14D33123-B7E3-40A9-99B9-C8253DCFBFA8}" destId="{42DB4A7D-92C7-4CD5-BFF4-D74A373B819E}" srcOrd="17" destOrd="0" presId="urn:microsoft.com/office/officeart/2005/8/layout/default"/>
    <dgm:cxn modelId="{D0F950AC-AA64-40A1-A90C-E0CDCAE501A4}" type="presParOf" srcId="{14D33123-B7E3-40A9-99B9-C8253DCFBFA8}" destId="{8D07765D-F39F-4D01-8F31-F30B48D62327}" srcOrd="18" destOrd="0" presId="urn:microsoft.com/office/officeart/2005/8/layout/default"/>
    <dgm:cxn modelId="{3F2566EB-A7DB-4689-B8F7-87FA4B3B646C}" type="presParOf" srcId="{14D33123-B7E3-40A9-99B9-C8253DCFBFA8}" destId="{D53AACA8-D69C-42C0-AD68-3CA35408BA76}" srcOrd="19" destOrd="0" presId="urn:microsoft.com/office/officeart/2005/8/layout/default"/>
    <dgm:cxn modelId="{BF959AE3-2A91-4CAB-BA88-B45DDACCE750}" type="presParOf" srcId="{14D33123-B7E3-40A9-99B9-C8253DCFBFA8}" destId="{A7861305-7610-45A1-95B0-B9D70A9F8C63}" srcOrd="20" destOrd="0" presId="urn:microsoft.com/office/officeart/2005/8/layout/default"/>
    <dgm:cxn modelId="{1D413F12-9B79-4F1E-8879-533AC8FA22CC}" type="presParOf" srcId="{14D33123-B7E3-40A9-99B9-C8253DCFBFA8}" destId="{B9C024FA-0470-4FD2-BF61-1D0D9A251EC9}" srcOrd="21" destOrd="0" presId="urn:microsoft.com/office/officeart/2005/8/layout/default"/>
    <dgm:cxn modelId="{FEC1055E-4A20-4408-BE33-8D222A71A9A1}" type="presParOf" srcId="{14D33123-B7E3-40A9-99B9-C8253DCFBFA8}" destId="{623251E7-5313-4649-BA43-5144BB98E698}"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91506F-7020-41C6-9D63-E426A4742EA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6A389EB-1D64-4FC1-B8FE-AD56BDB25CC1}">
      <dgm:prSet custT="1"/>
      <dgm:spPr>
        <a:solidFill>
          <a:schemeClr val="accent3">
            <a:lumMod val="40000"/>
            <a:lumOff val="60000"/>
          </a:schemeClr>
        </a:solidFill>
      </dgm:spPr>
      <dgm:t>
        <a:bodyPr/>
        <a:lstStyle/>
        <a:p>
          <a:r>
            <a:rPr lang="en-GB" sz="2000" b="1" dirty="0"/>
            <a:t>International Standards</a:t>
          </a:r>
          <a:br>
            <a:rPr lang="en-GB" sz="2000" dirty="0"/>
          </a:br>
          <a:r>
            <a:rPr lang="en-GB" sz="2000" dirty="0"/>
            <a:t>An International Standard provides rules, guidelines or characteristics for activities or for their results, aimed at achieving the optimum degree of order in a given context. It can take many forms. Apart from product standards, other examples include: test methods, codes of practice, guideline standards and management systems standards. </a:t>
          </a:r>
          <a:endParaRPr lang="en-US" sz="2000" dirty="0"/>
        </a:p>
      </dgm:t>
    </dgm:pt>
    <dgm:pt modelId="{AC54E6A3-BB00-4DB4-8DD6-02E84C49B9EF}" type="parTrans" cxnId="{D24AD81A-7304-469A-9CD6-FE2A2933E1EA}">
      <dgm:prSet/>
      <dgm:spPr/>
      <dgm:t>
        <a:bodyPr/>
        <a:lstStyle/>
        <a:p>
          <a:endParaRPr lang="en-US"/>
        </a:p>
      </dgm:t>
    </dgm:pt>
    <dgm:pt modelId="{044D2DE4-1C5C-4CBA-9884-BB5E1C21B92B}" type="sibTrans" cxnId="{D24AD81A-7304-469A-9CD6-FE2A2933E1EA}">
      <dgm:prSet/>
      <dgm:spPr/>
      <dgm:t>
        <a:bodyPr/>
        <a:lstStyle/>
        <a:p>
          <a:endParaRPr lang="en-US"/>
        </a:p>
      </dgm:t>
    </dgm:pt>
    <dgm:pt modelId="{4346CC3F-9C8F-41F1-AFFD-4A61D60A25FA}">
      <dgm:prSet custT="1"/>
      <dgm:spPr>
        <a:solidFill>
          <a:srgbClr val="F2CFEE"/>
        </a:solidFill>
      </dgm:spPr>
      <dgm:t>
        <a:bodyPr/>
        <a:lstStyle/>
        <a:p>
          <a:r>
            <a:rPr lang="en-GB" sz="2400" b="1" dirty="0"/>
            <a:t>Technical Specification</a:t>
          </a:r>
          <a:br>
            <a:rPr lang="en-GB" sz="2400" dirty="0"/>
          </a:br>
          <a:r>
            <a:rPr lang="en-GB" sz="2400" dirty="0"/>
            <a:t>A Technical Specification</a:t>
          </a:r>
          <a:r>
            <a:rPr lang="en-GB" sz="2400" dirty="0">
              <a:highlight>
                <a:srgbClr val="FFFF00"/>
              </a:highlight>
            </a:rPr>
            <a:t> </a:t>
          </a:r>
          <a:r>
            <a:rPr lang="en-GB" sz="2400" dirty="0">
              <a:solidFill>
                <a:srgbClr val="FF0000"/>
              </a:solidFill>
              <a:highlight>
                <a:srgbClr val="FFFF00"/>
              </a:highlight>
            </a:rPr>
            <a:t>addresses work still under technical development, or where it is believed that there will be a future, but not immediate, possibility of agreement on an International Standard</a:t>
          </a:r>
          <a:r>
            <a:rPr lang="en-GB" sz="2400" dirty="0">
              <a:solidFill>
                <a:srgbClr val="FF0000"/>
              </a:solidFill>
            </a:rPr>
            <a:t>. </a:t>
          </a:r>
          <a:r>
            <a:rPr lang="en-GB" sz="2400" dirty="0"/>
            <a:t>A Technical Specification is published for immediate use, but it also provides a means to obtain feedback. </a:t>
          </a:r>
          <a:r>
            <a:rPr lang="en-GB" sz="2400" dirty="0">
              <a:solidFill>
                <a:srgbClr val="FF0000"/>
              </a:solidFill>
              <a:highlight>
                <a:srgbClr val="FFFF00"/>
              </a:highlight>
            </a:rPr>
            <a:t>The aim is that it will eventually be transformed and republished as an International Standard</a:t>
          </a:r>
          <a:r>
            <a:rPr lang="en-GB" sz="2400" dirty="0">
              <a:solidFill>
                <a:srgbClr val="FF0000"/>
              </a:solidFill>
            </a:rPr>
            <a:t>. </a:t>
          </a:r>
          <a:endParaRPr lang="en-US" sz="2400" dirty="0">
            <a:solidFill>
              <a:srgbClr val="FF0000"/>
            </a:solidFill>
          </a:endParaRPr>
        </a:p>
      </dgm:t>
    </dgm:pt>
    <dgm:pt modelId="{F8E2A491-99A7-4D52-9584-92D392B9E163}" type="parTrans" cxnId="{2F93ED69-2289-4057-9338-D0E738BFF49E}">
      <dgm:prSet/>
      <dgm:spPr/>
      <dgm:t>
        <a:bodyPr/>
        <a:lstStyle/>
        <a:p>
          <a:endParaRPr lang="en-US"/>
        </a:p>
      </dgm:t>
    </dgm:pt>
    <dgm:pt modelId="{B7AA230B-A30E-4A61-9112-9B0E45CF1CF7}" type="sibTrans" cxnId="{2F93ED69-2289-4057-9338-D0E738BFF49E}">
      <dgm:prSet/>
      <dgm:spPr/>
      <dgm:t>
        <a:bodyPr/>
        <a:lstStyle/>
        <a:p>
          <a:endParaRPr lang="en-US"/>
        </a:p>
      </dgm:t>
    </dgm:pt>
    <dgm:pt modelId="{CD9A7126-C57D-43C2-B9B2-1DAFB8EDD9AC}">
      <dgm:prSet custT="1"/>
      <dgm:spPr>
        <a:solidFill>
          <a:srgbClr val="00B0F0"/>
        </a:solidFill>
      </dgm:spPr>
      <dgm:t>
        <a:bodyPr/>
        <a:lstStyle/>
        <a:p>
          <a:r>
            <a:rPr lang="en-GB" sz="2000" b="1" dirty="0"/>
            <a:t>Technical Report</a:t>
          </a:r>
          <a:br>
            <a:rPr lang="en-GB" sz="2000" dirty="0"/>
          </a:br>
          <a:r>
            <a:rPr lang="en-GB" sz="2000" dirty="0"/>
            <a:t>A Technical Report contains information of a different kind from that of the previous two publications. It may include data obtained from a survey, for example, or from an informative report, or information of the perceived “state of the art”. </a:t>
          </a:r>
          <a:endParaRPr lang="en-US" sz="2000" dirty="0"/>
        </a:p>
      </dgm:t>
    </dgm:pt>
    <dgm:pt modelId="{AC5EC1F6-B6B3-4254-8411-9D8165FA6752}" type="parTrans" cxnId="{A8A7B7E5-C329-4899-BD40-1CD68408C74D}">
      <dgm:prSet/>
      <dgm:spPr/>
      <dgm:t>
        <a:bodyPr/>
        <a:lstStyle/>
        <a:p>
          <a:endParaRPr lang="en-US"/>
        </a:p>
      </dgm:t>
    </dgm:pt>
    <dgm:pt modelId="{569CE175-9027-4C43-AB0C-B4DF55CC6533}" type="sibTrans" cxnId="{A8A7B7E5-C329-4899-BD40-1CD68408C74D}">
      <dgm:prSet/>
      <dgm:spPr/>
      <dgm:t>
        <a:bodyPr/>
        <a:lstStyle/>
        <a:p>
          <a:endParaRPr lang="en-US"/>
        </a:p>
      </dgm:t>
    </dgm:pt>
    <dgm:pt modelId="{2E232E0F-43C5-478D-A824-F3D5FEDE1B0B}" type="pres">
      <dgm:prSet presAssocID="{2B91506F-7020-41C6-9D63-E426A4742EA2}" presName="linear" presStyleCnt="0">
        <dgm:presLayoutVars>
          <dgm:animLvl val="lvl"/>
          <dgm:resizeHandles val="exact"/>
        </dgm:presLayoutVars>
      </dgm:prSet>
      <dgm:spPr/>
    </dgm:pt>
    <dgm:pt modelId="{471AEC0C-23B1-474D-876C-37F6C491F19C}" type="pres">
      <dgm:prSet presAssocID="{56A389EB-1D64-4FC1-B8FE-AD56BDB25CC1}" presName="parentText" presStyleLbl="node1" presStyleIdx="0" presStyleCnt="3">
        <dgm:presLayoutVars>
          <dgm:chMax val="0"/>
          <dgm:bulletEnabled val="1"/>
        </dgm:presLayoutVars>
      </dgm:prSet>
      <dgm:spPr/>
    </dgm:pt>
    <dgm:pt modelId="{20721FDA-2707-4D57-8450-71B8E4DE2DC5}" type="pres">
      <dgm:prSet presAssocID="{044D2DE4-1C5C-4CBA-9884-BB5E1C21B92B}" presName="spacer" presStyleCnt="0"/>
      <dgm:spPr/>
    </dgm:pt>
    <dgm:pt modelId="{DE819AE2-ECE2-4A66-93DE-D47EBF40D6EC}" type="pres">
      <dgm:prSet presAssocID="{4346CC3F-9C8F-41F1-AFFD-4A61D60A25FA}" presName="parentText" presStyleLbl="node1" presStyleIdx="1" presStyleCnt="3">
        <dgm:presLayoutVars>
          <dgm:chMax val="0"/>
          <dgm:bulletEnabled val="1"/>
        </dgm:presLayoutVars>
      </dgm:prSet>
      <dgm:spPr/>
    </dgm:pt>
    <dgm:pt modelId="{22E084F4-6925-47A7-AFEA-EFE3C6CCA0C4}" type="pres">
      <dgm:prSet presAssocID="{B7AA230B-A30E-4A61-9112-9B0E45CF1CF7}" presName="spacer" presStyleCnt="0"/>
      <dgm:spPr/>
    </dgm:pt>
    <dgm:pt modelId="{80866937-F02D-425C-A3DE-1F5725986CF1}" type="pres">
      <dgm:prSet presAssocID="{CD9A7126-C57D-43C2-B9B2-1DAFB8EDD9AC}" presName="parentText" presStyleLbl="node1" presStyleIdx="2" presStyleCnt="3">
        <dgm:presLayoutVars>
          <dgm:chMax val="0"/>
          <dgm:bulletEnabled val="1"/>
        </dgm:presLayoutVars>
      </dgm:prSet>
      <dgm:spPr/>
    </dgm:pt>
  </dgm:ptLst>
  <dgm:cxnLst>
    <dgm:cxn modelId="{D24AD81A-7304-469A-9CD6-FE2A2933E1EA}" srcId="{2B91506F-7020-41C6-9D63-E426A4742EA2}" destId="{56A389EB-1D64-4FC1-B8FE-AD56BDB25CC1}" srcOrd="0" destOrd="0" parTransId="{AC54E6A3-BB00-4DB4-8DD6-02E84C49B9EF}" sibTransId="{044D2DE4-1C5C-4CBA-9884-BB5E1C21B92B}"/>
    <dgm:cxn modelId="{2F93ED69-2289-4057-9338-D0E738BFF49E}" srcId="{2B91506F-7020-41C6-9D63-E426A4742EA2}" destId="{4346CC3F-9C8F-41F1-AFFD-4A61D60A25FA}" srcOrd="1" destOrd="0" parTransId="{F8E2A491-99A7-4D52-9584-92D392B9E163}" sibTransId="{B7AA230B-A30E-4A61-9112-9B0E45CF1CF7}"/>
    <dgm:cxn modelId="{20FDCE97-6A33-4E17-8498-D6462B82B3E4}" type="presOf" srcId="{CD9A7126-C57D-43C2-B9B2-1DAFB8EDD9AC}" destId="{80866937-F02D-425C-A3DE-1F5725986CF1}" srcOrd="0" destOrd="0" presId="urn:microsoft.com/office/officeart/2005/8/layout/vList2"/>
    <dgm:cxn modelId="{20F2169B-5857-43B1-9A48-C368A0F942D8}" type="presOf" srcId="{56A389EB-1D64-4FC1-B8FE-AD56BDB25CC1}" destId="{471AEC0C-23B1-474D-876C-37F6C491F19C}" srcOrd="0" destOrd="0" presId="urn:microsoft.com/office/officeart/2005/8/layout/vList2"/>
    <dgm:cxn modelId="{37DED0A1-3D40-4704-8C0A-ECDED11A257E}" type="presOf" srcId="{2B91506F-7020-41C6-9D63-E426A4742EA2}" destId="{2E232E0F-43C5-478D-A824-F3D5FEDE1B0B}" srcOrd="0" destOrd="0" presId="urn:microsoft.com/office/officeart/2005/8/layout/vList2"/>
    <dgm:cxn modelId="{75324FDC-E85D-44A7-9E66-4C3987E0B75D}" type="presOf" srcId="{4346CC3F-9C8F-41F1-AFFD-4A61D60A25FA}" destId="{DE819AE2-ECE2-4A66-93DE-D47EBF40D6EC}" srcOrd="0" destOrd="0" presId="urn:microsoft.com/office/officeart/2005/8/layout/vList2"/>
    <dgm:cxn modelId="{A8A7B7E5-C329-4899-BD40-1CD68408C74D}" srcId="{2B91506F-7020-41C6-9D63-E426A4742EA2}" destId="{CD9A7126-C57D-43C2-B9B2-1DAFB8EDD9AC}" srcOrd="2" destOrd="0" parTransId="{AC5EC1F6-B6B3-4254-8411-9D8165FA6752}" sibTransId="{569CE175-9027-4C43-AB0C-B4DF55CC6533}"/>
    <dgm:cxn modelId="{5EC40EC3-2459-4312-B0C1-6FBB8F291951}" type="presParOf" srcId="{2E232E0F-43C5-478D-A824-F3D5FEDE1B0B}" destId="{471AEC0C-23B1-474D-876C-37F6C491F19C}" srcOrd="0" destOrd="0" presId="urn:microsoft.com/office/officeart/2005/8/layout/vList2"/>
    <dgm:cxn modelId="{A33FFD2D-D3EB-41D0-9143-18E5B2AE42BD}" type="presParOf" srcId="{2E232E0F-43C5-478D-A824-F3D5FEDE1B0B}" destId="{20721FDA-2707-4D57-8450-71B8E4DE2DC5}" srcOrd="1" destOrd="0" presId="urn:microsoft.com/office/officeart/2005/8/layout/vList2"/>
    <dgm:cxn modelId="{019161CA-2FC6-4727-96E8-EFDDB204DBAD}" type="presParOf" srcId="{2E232E0F-43C5-478D-A824-F3D5FEDE1B0B}" destId="{DE819AE2-ECE2-4A66-93DE-D47EBF40D6EC}" srcOrd="2" destOrd="0" presId="urn:microsoft.com/office/officeart/2005/8/layout/vList2"/>
    <dgm:cxn modelId="{54F80207-074A-41BD-B5DF-D71B927BFCA7}" type="presParOf" srcId="{2E232E0F-43C5-478D-A824-F3D5FEDE1B0B}" destId="{22E084F4-6925-47A7-AFEA-EFE3C6CCA0C4}" srcOrd="3" destOrd="0" presId="urn:microsoft.com/office/officeart/2005/8/layout/vList2"/>
    <dgm:cxn modelId="{C80A7313-8D19-4F1F-B3D1-EB2F45EF9CE1}" type="presParOf" srcId="{2E232E0F-43C5-478D-A824-F3D5FEDE1B0B}" destId="{80866937-F02D-425C-A3DE-1F5725986CF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70B544-8ADD-4003-A5B3-590DE4A1BBF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DD2D676-7C4F-4534-8C55-2CD040101260}">
      <dgm:prSet custT="1"/>
      <dgm:spPr/>
      <dgm:t>
        <a:bodyPr/>
        <a:lstStyle/>
        <a:p>
          <a:r>
            <a:rPr lang="en-GB" sz="2400" dirty="0"/>
            <a:t>Continued </a:t>
          </a:r>
          <a:r>
            <a:rPr lang="en-GB" sz="2400" b="1" dirty="0"/>
            <a:t>active participation </a:t>
          </a:r>
          <a:r>
            <a:rPr lang="en-GB" sz="2400" dirty="0"/>
            <a:t>in my view  the best strategy.</a:t>
          </a:r>
          <a:endParaRPr lang="en-US" sz="2400" dirty="0"/>
        </a:p>
      </dgm:t>
    </dgm:pt>
    <dgm:pt modelId="{CD41F543-E646-49BC-B242-6CACFCD3D925}" type="parTrans" cxnId="{BAAFEA4E-53FE-43EA-982A-A7B5AA9E8738}">
      <dgm:prSet/>
      <dgm:spPr/>
      <dgm:t>
        <a:bodyPr/>
        <a:lstStyle/>
        <a:p>
          <a:endParaRPr lang="en-US"/>
        </a:p>
      </dgm:t>
    </dgm:pt>
    <dgm:pt modelId="{B88F432B-E5AF-4E9A-A933-18987BB4130E}" type="sibTrans" cxnId="{BAAFEA4E-53FE-43EA-982A-A7B5AA9E8738}">
      <dgm:prSet/>
      <dgm:spPr/>
      <dgm:t>
        <a:bodyPr/>
        <a:lstStyle/>
        <a:p>
          <a:endParaRPr lang="en-US"/>
        </a:p>
      </dgm:t>
    </dgm:pt>
    <dgm:pt modelId="{CD00C0C7-6A78-4DA2-868F-C07A12DA7B96}">
      <dgm:prSet custT="1"/>
      <dgm:spPr/>
      <dgm:t>
        <a:bodyPr/>
        <a:lstStyle/>
        <a:p>
          <a:r>
            <a:rPr lang="en-GB" sz="2000" dirty="0"/>
            <a:t>It may be  that laws are now in-force in certain geographical regions prescribing  “covered products” with DNF labelling or  that collection studies show minimal retention of “flushable” wiping materials (</a:t>
          </a:r>
          <a:r>
            <a:rPr lang="en-GB" sz="2000" i="1" dirty="0"/>
            <a:t>so why continue?). </a:t>
          </a:r>
          <a:r>
            <a:rPr lang="en-GB" sz="2000" b="1" dirty="0"/>
            <a:t>However:</a:t>
          </a:r>
          <a:endParaRPr lang="en-US" sz="2000" dirty="0"/>
        </a:p>
      </dgm:t>
    </dgm:pt>
    <dgm:pt modelId="{D8CAA602-CF01-4A9F-B1EA-D045DD6AF052}" type="parTrans" cxnId="{BB91A800-E13D-44BE-835F-1DAA967DE68A}">
      <dgm:prSet/>
      <dgm:spPr/>
      <dgm:t>
        <a:bodyPr/>
        <a:lstStyle/>
        <a:p>
          <a:endParaRPr lang="en-US"/>
        </a:p>
      </dgm:t>
    </dgm:pt>
    <dgm:pt modelId="{B87D4643-67AA-401F-8122-F3C987789E45}" type="sibTrans" cxnId="{BB91A800-E13D-44BE-835F-1DAA967DE68A}">
      <dgm:prSet/>
      <dgm:spPr/>
      <dgm:t>
        <a:bodyPr/>
        <a:lstStyle/>
        <a:p>
          <a:endParaRPr lang="en-US"/>
        </a:p>
      </dgm:t>
    </dgm:pt>
    <dgm:pt modelId="{DAA71A05-980E-4AF1-878A-36A59C0141A7}">
      <dgm:prSet/>
      <dgm:spPr/>
      <dgm:t>
        <a:bodyPr/>
        <a:lstStyle/>
        <a:p>
          <a:r>
            <a:rPr lang="en-GB"/>
            <a:t>Other geographical regions /markets  are  drafting country specific  standards in relation to flushable products. </a:t>
          </a:r>
          <a:r>
            <a:rPr lang="en-GB" b="1"/>
            <a:t>Standards are  proliferating.</a:t>
          </a:r>
          <a:endParaRPr lang="en-US"/>
        </a:p>
      </dgm:t>
    </dgm:pt>
    <dgm:pt modelId="{0CB58443-B436-42D7-983A-6E71ABAB67A5}" type="parTrans" cxnId="{469F0B97-2349-4AF6-BEA2-D9775B5AC9B1}">
      <dgm:prSet/>
      <dgm:spPr/>
      <dgm:t>
        <a:bodyPr/>
        <a:lstStyle/>
        <a:p>
          <a:endParaRPr lang="en-US"/>
        </a:p>
      </dgm:t>
    </dgm:pt>
    <dgm:pt modelId="{9AD5CB0B-530D-460E-B4F5-EE1DC09209CD}" type="sibTrans" cxnId="{469F0B97-2349-4AF6-BEA2-D9775B5AC9B1}">
      <dgm:prSet/>
      <dgm:spPr/>
      <dgm:t>
        <a:bodyPr/>
        <a:lstStyle/>
        <a:p>
          <a:endParaRPr lang="en-US"/>
        </a:p>
      </dgm:t>
    </dgm:pt>
    <dgm:pt modelId="{771D2302-3C03-4B4B-9836-C18948728C9C}">
      <dgm:prSet/>
      <dgm:spPr/>
      <dgm:t>
        <a:bodyPr/>
        <a:lstStyle/>
        <a:p>
          <a:r>
            <a:rPr lang="en-GB" dirty="0"/>
            <a:t>With </a:t>
          </a:r>
          <a:r>
            <a:rPr lang="en-GB" dirty="0">
              <a:highlight>
                <a:srgbClr val="FFFF00"/>
              </a:highlight>
            </a:rPr>
            <a:t>only 3 delegations having representatives  from the  nonwovens / wiping industry </a:t>
          </a:r>
          <a:r>
            <a:rPr lang="en-GB" dirty="0"/>
            <a:t> the process  could   continue  without our input !</a:t>
          </a:r>
          <a:endParaRPr lang="en-US" dirty="0"/>
        </a:p>
      </dgm:t>
    </dgm:pt>
    <dgm:pt modelId="{20976DB5-403B-40F4-A983-75F42B6D5AD7}" type="parTrans" cxnId="{9D982F77-FAB7-4180-BDFA-527C3A4F084A}">
      <dgm:prSet/>
      <dgm:spPr/>
      <dgm:t>
        <a:bodyPr/>
        <a:lstStyle/>
        <a:p>
          <a:endParaRPr lang="en-US"/>
        </a:p>
      </dgm:t>
    </dgm:pt>
    <dgm:pt modelId="{6464B5A4-B7A9-41A4-9D84-FDD85972977B}" type="sibTrans" cxnId="{9D982F77-FAB7-4180-BDFA-527C3A4F084A}">
      <dgm:prSet/>
      <dgm:spPr/>
      <dgm:t>
        <a:bodyPr/>
        <a:lstStyle/>
        <a:p>
          <a:endParaRPr lang="en-US"/>
        </a:p>
      </dgm:t>
    </dgm:pt>
    <dgm:pt modelId="{C666450B-A237-4EB6-A812-18C78561D098}" type="pres">
      <dgm:prSet presAssocID="{0E70B544-8ADD-4003-A5B3-590DE4A1BBFE}" presName="vert0" presStyleCnt="0">
        <dgm:presLayoutVars>
          <dgm:dir/>
          <dgm:animOne val="branch"/>
          <dgm:animLvl val="lvl"/>
        </dgm:presLayoutVars>
      </dgm:prSet>
      <dgm:spPr/>
    </dgm:pt>
    <dgm:pt modelId="{68209621-8296-4B4B-B633-F5EAE6CCA89B}" type="pres">
      <dgm:prSet presAssocID="{8DD2D676-7C4F-4534-8C55-2CD040101260}" presName="thickLine" presStyleLbl="alignNode1" presStyleIdx="0" presStyleCnt="4"/>
      <dgm:spPr/>
    </dgm:pt>
    <dgm:pt modelId="{397ED813-6E70-4930-BE47-5F7A5FB8669B}" type="pres">
      <dgm:prSet presAssocID="{8DD2D676-7C4F-4534-8C55-2CD040101260}" presName="horz1" presStyleCnt="0"/>
      <dgm:spPr/>
    </dgm:pt>
    <dgm:pt modelId="{E15A3349-0FC9-469F-B45C-84326787E18B}" type="pres">
      <dgm:prSet presAssocID="{8DD2D676-7C4F-4534-8C55-2CD040101260}" presName="tx1" presStyleLbl="revTx" presStyleIdx="0" presStyleCnt="4"/>
      <dgm:spPr/>
    </dgm:pt>
    <dgm:pt modelId="{11439CA7-19B0-493E-B535-F6EC4F44D5FC}" type="pres">
      <dgm:prSet presAssocID="{8DD2D676-7C4F-4534-8C55-2CD040101260}" presName="vert1" presStyleCnt="0"/>
      <dgm:spPr/>
    </dgm:pt>
    <dgm:pt modelId="{E665844C-33A3-47AF-9A0C-64B83E27FFB8}" type="pres">
      <dgm:prSet presAssocID="{CD00C0C7-6A78-4DA2-868F-C07A12DA7B96}" presName="thickLine" presStyleLbl="alignNode1" presStyleIdx="1" presStyleCnt="4"/>
      <dgm:spPr/>
    </dgm:pt>
    <dgm:pt modelId="{F95D9B3B-F2EA-4BFC-BDC2-F5258F072087}" type="pres">
      <dgm:prSet presAssocID="{CD00C0C7-6A78-4DA2-868F-C07A12DA7B96}" presName="horz1" presStyleCnt="0"/>
      <dgm:spPr/>
    </dgm:pt>
    <dgm:pt modelId="{B0849219-E7B6-4BB7-A51C-E74C5CC66462}" type="pres">
      <dgm:prSet presAssocID="{CD00C0C7-6A78-4DA2-868F-C07A12DA7B96}" presName="tx1" presStyleLbl="revTx" presStyleIdx="1" presStyleCnt="4"/>
      <dgm:spPr/>
    </dgm:pt>
    <dgm:pt modelId="{D0530B8F-5D4A-4C38-8C20-F28031CFC1C3}" type="pres">
      <dgm:prSet presAssocID="{CD00C0C7-6A78-4DA2-868F-C07A12DA7B96}" presName="vert1" presStyleCnt="0"/>
      <dgm:spPr/>
    </dgm:pt>
    <dgm:pt modelId="{CEE11604-3C6B-4343-A742-745FBE3B0286}" type="pres">
      <dgm:prSet presAssocID="{DAA71A05-980E-4AF1-878A-36A59C0141A7}" presName="thickLine" presStyleLbl="alignNode1" presStyleIdx="2" presStyleCnt="4"/>
      <dgm:spPr/>
    </dgm:pt>
    <dgm:pt modelId="{C5EC5AFD-759C-41E5-9E30-734A28014F89}" type="pres">
      <dgm:prSet presAssocID="{DAA71A05-980E-4AF1-878A-36A59C0141A7}" presName="horz1" presStyleCnt="0"/>
      <dgm:spPr/>
    </dgm:pt>
    <dgm:pt modelId="{02B6B407-F902-41CF-995D-A4E3733813B9}" type="pres">
      <dgm:prSet presAssocID="{DAA71A05-980E-4AF1-878A-36A59C0141A7}" presName="tx1" presStyleLbl="revTx" presStyleIdx="2" presStyleCnt="4"/>
      <dgm:spPr/>
    </dgm:pt>
    <dgm:pt modelId="{A66335D9-B06C-491E-BA09-69C59FEBE9A7}" type="pres">
      <dgm:prSet presAssocID="{DAA71A05-980E-4AF1-878A-36A59C0141A7}" presName="vert1" presStyleCnt="0"/>
      <dgm:spPr/>
    </dgm:pt>
    <dgm:pt modelId="{34DAB2EA-0B12-47A3-96AD-6C2C00997FFB}" type="pres">
      <dgm:prSet presAssocID="{771D2302-3C03-4B4B-9836-C18948728C9C}" presName="thickLine" presStyleLbl="alignNode1" presStyleIdx="3" presStyleCnt="4"/>
      <dgm:spPr/>
    </dgm:pt>
    <dgm:pt modelId="{EA6D413B-5C0D-4C33-A412-E2A9CBCB548F}" type="pres">
      <dgm:prSet presAssocID="{771D2302-3C03-4B4B-9836-C18948728C9C}" presName="horz1" presStyleCnt="0"/>
      <dgm:spPr/>
    </dgm:pt>
    <dgm:pt modelId="{94F8675B-6714-4E0E-A2DF-FD9A647AC3A1}" type="pres">
      <dgm:prSet presAssocID="{771D2302-3C03-4B4B-9836-C18948728C9C}" presName="tx1" presStyleLbl="revTx" presStyleIdx="3" presStyleCnt="4"/>
      <dgm:spPr/>
    </dgm:pt>
    <dgm:pt modelId="{D3A54E1F-730E-4ED9-BA92-29774E051752}" type="pres">
      <dgm:prSet presAssocID="{771D2302-3C03-4B4B-9836-C18948728C9C}" presName="vert1" presStyleCnt="0"/>
      <dgm:spPr/>
    </dgm:pt>
  </dgm:ptLst>
  <dgm:cxnLst>
    <dgm:cxn modelId="{BB91A800-E13D-44BE-835F-1DAA967DE68A}" srcId="{0E70B544-8ADD-4003-A5B3-590DE4A1BBFE}" destId="{CD00C0C7-6A78-4DA2-868F-C07A12DA7B96}" srcOrd="1" destOrd="0" parTransId="{D8CAA602-CF01-4A9F-B1EA-D045DD6AF052}" sibTransId="{B87D4643-67AA-401F-8122-F3C987789E45}"/>
    <dgm:cxn modelId="{B3C66419-7643-404B-A119-B2103A034710}" type="presOf" srcId="{8DD2D676-7C4F-4534-8C55-2CD040101260}" destId="{E15A3349-0FC9-469F-B45C-84326787E18B}" srcOrd="0" destOrd="0" presId="urn:microsoft.com/office/officeart/2008/layout/LinedList"/>
    <dgm:cxn modelId="{5C2A7768-0AAA-480B-BC79-06A15EFC2E92}" type="presOf" srcId="{771D2302-3C03-4B4B-9836-C18948728C9C}" destId="{94F8675B-6714-4E0E-A2DF-FD9A647AC3A1}" srcOrd="0" destOrd="0" presId="urn:microsoft.com/office/officeart/2008/layout/LinedList"/>
    <dgm:cxn modelId="{BAAFEA4E-53FE-43EA-982A-A7B5AA9E8738}" srcId="{0E70B544-8ADD-4003-A5B3-590DE4A1BBFE}" destId="{8DD2D676-7C4F-4534-8C55-2CD040101260}" srcOrd="0" destOrd="0" parTransId="{CD41F543-E646-49BC-B242-6CACFCD3D925}" sibTransId="{B88F432B-E5AF-4E9A-A933-18987BB4130E}"/>
    <dgm:cxn modelId="{9D982F77-FAB7-4180-BDFA-527C3A4F084A}" srcId="{0E70B544-8ADD-4003-A5B3-590DE4A1BBFE}" destId="{771D2302-3C03-4B4B-9836-C18948728C9C}" srcOrd="3" destOrd="0" parTransId="{20976DB5-403B-40F4-A983-75F42B6D5AD7}" sibTransId="{6464B5A4-B7A9-41A4-9D84-FDD85972977B}"/>
    <dgm:cxn modelId="{469F0B97-2349-4AF6-BEA2-D9775B5AC9B1}" srcId="{0E70B544-8ADD-4003-A5B3-590DE4A1BBFE}" destId="{DAA71A05-980E-4AF1-878A-36A59C0141A7}" srcOrd="2" destOrd="0" parTransId="{0CB58443-B436-42D7-983A-6E71ABAB67A5}" sibTransId="{9AD5CB0B-530D-460E-B4F5-EE1DC09209CD}"/>
    <dgm:cxn modelId="{F0A9AEB9-236B-410F-9A23-C21F120BA7F9}" type="presOf" srcId="{CD00C0C7-6A78-4DA2-868F-C07A12DA7B96}" destId="{B0849219-E7B6-4BB7-A51C-E74C5CC66462}" srcOrd="0" destOrd="0" presId="urn:microsoft.com/office/officeart/2008/layout/LinedList"/>
    <dgm:cxn modelId="{A74DD3DD-C26E-4A07-8F19-15B5E8200C5D}" type="presOf" srcId="{DAA71A05-980E-4AF1-878A-36A59C0141A7}" destId="{02B6B407-F902-41CF-995D-A4E3733813B9}" srcOrd="0" destOrd="0" presId="urn:microsoft.com/office/officeart/2008/layout/LinedList"/>
    <dgm:cxn modelId="{6D05EDF9-949C-4EBD-A938-A8B6B21BA74D}" type="presOf" srcId="{0E70B544-8ADD-4003-A5B3-590DE4A1BBFE}" destId="{C666450B-A237-4EB6-A812-18C78561D098}" srcOrd="0" destOrd="0" presId="urn:microsoft.com/office/officeart/2008/layout/LinedList"/>
    <dgm:cxn modelId="{58618CAA-0321-434D-892D-475696E6A49D}" type="presParOf" srcId="{C666450B-A237-4EB6-A812-18C78561D098}" destId="{68209621-8296-4B4B-B633-F5EAE6CCA89B}" srcOrd="0" destOrd="0" presId="urn:microsoft.com/office/officeart/2008/layout/LinedList"/>
    <dgm:cxn modelId="{76CBA66B-3921-41E8-82EA-78A2B4FBB7E1}" type="presParOf" srcId="{C666450B-A237-4EB6-A812-18C78561D098}" destId="{397ED813-6E70-4930-BE47-5F7A5FB8669B}" srcOrd="1" destOrd="0" presId="urn:microsoft.com/office/officeart/2008/layout/LinedList"/>
    <dgm:cxn modelId="{9AD647E1-AFB4-4001-95E6-EB4BAB62AE78}" type="presParOf" srcId="{397ED813-6E70-4930-BE47-5F7A5FB8669B}" destId="{E15A3349-0FC9-469F-B45C-84326787E18B}" srcOrd="0" destOrd="0" presId="urn:microsoft.com/office/officeart/2008/layout/LinedList"/>
    <dgm:cxn modelId="{0BADF541-51AF-4C10-91C9-C2A38603B837}" type="presParOf" srcId="{397ED813-6E70-4930-BE47-5F7A5FB8669B}" destId="{11439CA7-19B0-493E-B535-F6EC4F44D5FC}" srcOrd="1" destOrd="0" presId="urn:microsoft.com/office/officeart/2008/layout/LinedList"/>
    <dgm:cxn modelId="{8BC89C68-691F-4A92-B0A8-C6189ACC4D3F}" type="presParOf" srcId="{C666450B-A237-4EB6-A812-18C78561D098}" destId="{E665844C-33A3-47AF-9A0C-64B83E27FFB8}" srcOrd="2" destOrd="0" presId="urn:microsoft.com/office/officeart/2008/layout/LinedList"/>
    <dgm:cxn modelId="{656D7B28-75E0-48A8-8907-616EC623C8FC}" type="presParOf" srcId="{C666450B-A237-4EB6-A812-18C78561D098}" destId="{F95D9B3B-F2EA-4BFC-BDC2-F5258F072087}" srcOrd="3" destOrd="0" presId="urn:microsoft.com/office/officeart/2008/layout/LinedList"/>
    <dgm:cxn modelId="{FC4FB590-6D08-4DD4-B035-42BDD98E803A}" type="presParOf" srcId="{F95D9B3B-F2EA-4BFC-BDC2-F5258F072087}" destId="{B0849219-E7B6-4BB7-A51C-E74C5CC66462}" srcOrd="0" destOrd="0" presId="urn:microsoft.com/office/officeart/2008/layout/LinedList"/>
    <dgm:cxn modelId="{036F7249-0D2E-446A-ADE3-8C6CFC55D4B3}" type="presParOf" srcId="{F95D9B3B-F2EA-4BFC-BDC2-F5258F072087}" destId="{D0530B8F-5D4A-4C38-8C20-F28031CFC1C3}" srcOrd="1" destOrd="0" presId="urn:microsoft.com/office/officeart/2008/layout/LinedList"/>
    <dgm:cxn modelId="{A16DD652-0506-4D4A-B7B7-7AA4EAC75292}" type="presParOf" srcId="{C666450B-A237-4EB6-A812-18C78561D098}" destId="{CEE11604-3C6B-4343-A742-745FBE3B0286}" srcOrd="4" destOrd="0" presId="urn:microsoft.com/office/officeart/2008/layout/LinedList"/>
    <dgm:cxn modelId="{1AEC39F8-2686-4022-B45D-89C3A09BBE4E}" type="presParOf" srcId="{C666450B-A237-4EB6-A812-18C78561D098}" destId="{C5EC5AFD-759C-41E5-9E30-734A28014F89}" srcOrd="5" destOrd="0" presId="urn:microsoft.com/office/officeart/2008/layout/LinedList"/>
    <dgm:cxn modelId="{B7F83E1A-4351-44AF-BD02-B3A7D19D7C81}" type="presParOf" srcId="{C5EC5AFD-759C-41E5-9E30-734A28014F89}" destId="{02B6B407-F902-41CF-995D-A4E3733813B9}" srcOrd="0" destOrd="0" presId="urn:microsoft.com/office/officeart/2008/layout/LinedList"/>
    <dgm:cxn modelId="{714042B3-E57D-4BB3-A795-877DA930907B}" type="presParOf" srcId="{C5EC5AFD-759C-41E5-9E30-734A28014F89}" destId="{A66335D9-B06C-491E-BA09-69C59FEBE9A7}" srcOrd="1" destOrd="0" presId="urn:microsoft.com/office/officeart/2008/layout/LinedList"/>
    <dgm:cxn modelId="{B7B98ED0-C265-4FA6-9233-0FDACDD498D9}" type="presParOf" srcId="{C666450B-A237-4EB6-A812-18C78561D098}" destId="{34DAB2EA-0B12-47A3-96AD-6C2C00997FFB}" srcOrd="6" destOrd="0" presId="urn:microsoft.com/office/officeart/2008/layout/LinedList"/>
    <dgm:cxn modelId="{DB13CA3B-D6B6-4125-86CE-DEB4A7BD297B}" type="presParOf" srcId="{C666450B-A237-4EB6-A812-18C78561D098}" destId="{EA6D413B-5C0D-4C33-A412-E2A9CBCB548F}" srcOrd="7" destOrd="0" presId="urn:microsoft.com/office/officeart/2008/layout/LinedList"/>
    <dgm:cxn modelId="{42769F91-9E93-433C-A6FF-406217E4F88C}" type="presParOf" srcId="{EA6D413B-5C0D-4C33-A412-E2A9CBCB548F}" destId="{94F8675B-6714-4E0E-A2DF-FD9A647AC3A1}" srcOrd="0" destOrd="0" presId="urn:microsoft.com/office/officeart/2008/layout/LinedList"/>
    <dgm:cxn modelId="{0CBB42AD-192E-4B9E-9C8C-046C69544851}" type="presParOf" srcId="{EA6D413B-5C0D-4C33-A412-E2A9CBCB548F}" destId="{D3A54E1F-730E-4ED9-BA92-29774E05175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0FD564-E1CD-47D4-9FEC-980120B961EC}" type="doc">
      <dgm:prSet loTypeId="urn:microsoft.com/office/officeart/2005/8/layout/hList1" loCatId="list" qsTypeId="urn:microsoft.com/office/officeart/2005/8/quickstyle/simple1" qsCatId="simple" csTypeId="urn:microsoft.com/office/officeart/2005/8/colors/colorful5" csCatId="colorful"/>
      <dgm:spPr/>
      <dgm:t>
        <a:bodyPr/>
        <a:lstStyle/>
        <a:p>
          <a:endParaRPr lang="en-US"/>
        </a:p>
      </dgm:t>
    </dgm:pt>
    <dgm:pt modelId="{59C8AA69-8453-4734-8953-96D19FA333A3}">
      <dgm:prSet/>
      <dgm:spPr/>
      <dgm:t>
        <a:bodyPr/>
        <a:lstStyle/>
        <a:p>
          <a:r>
            <a:rPr lang="en-US"/>
            <a:t>WHY?</a:t>
          </a:r>
        </a:p>
      </dgm:t>
    </dgm:pt>
    <dgm:pt modelId="{47F26FD7-5009-497C-AE3C-357DD2E49AED}" type="parTrans" cxnId="{F84CA500-4A6F-4A02-9BCA-A078531A7945}">
      <dgm:prSet/>
      <dgm:spPr/>
      <dgm:t>
        <a:bodyPr/>
        <a:lstStyle/>
        <a:p>
          <a:endParaRPr lang="en-US"/>
        </a:p>
      </dgm:t>
    </dgm:pt>
    <dgm:pt modelId="{5C45DF40-1C27-4511-B8B5-D8C475C4F3C9}" type="sibTrans" cxnId="{F84CA500-4A6F-4A02-9BCA-A078531A7945}">
      <dgm:prSet/>
      <dgm:spPr/>
      <dgm:t>
        <a:bodyPr/>
        <a:lstStyle/>
        <a:p>
          <a:endParaRPr lang="en-US"/>
        </a:p>
      </dgm:t>
    </dgm:pt>
    <dgm:pt modelId="{A5F99C26-5819-4664-B77A-7F2F5802A76E}">
      <dgm:prSet/>
      <dgm:spPr/>
      <dgm:t>
        <a:bodyPr/>
        <a:lstStyle/>
        <a:p>
          <a:r>
            <a:rPr lang="en-US"/>
            <a:t>Evaluate effectiveness &amp; EU added value</a:t>
          </a:r>
        </a:p>
      </dgm:t>
    </dgm:pt>
    <dgm:pt modelId="{C93B1CC5-B52E-45D9-A229-F66755384DA2}" type="parTrans" cxnId="{6BFD6176-0F53-4096-A810-818A19DEB3AC}">
      <dgm:prSet/>
      <dgm:spPr/>
      <dgm:t>
        <a:bodyPr/>
        <a:lstStyle/>
        <a:p>
          <a:endParaRPr lang="en-US"/>
        </a:p>
      </dgm:t>
    </dgm:pt>
    <dgm:pt modelId="{DC1A8F46-250D-4389-9F09-E50B5431C069}" type="sibTrans" cxnId="{6BFD6176-0F53-4096-A810-818A19DEB3AC}">
      <dgm:prSet/>
      <dgm:spPr/>
      <dgm:t>
        <a:bodyPr/>
        <a:lstStyle/>
        <a:p>
          <a:endParaRPr lang="en-US"/>
        </a:p>
      </dgm:t>
    </dgm:pt>
    <dgm:pt modelId="{F40A646B-D8D8-4CD4-9773-0EF64D9A341F}">
      <dgm:prSet/>
      <dgm:spPr/>
      <dgm:t>
        <a:bodyPr/>
        <a:lstStyle/>
        <a:p>
          <a:r>
            <a:rPr lang="en-US"/>
            <a:t>Assess implementation &amp; enforcement</a:t>
          </a:r>
        </a:p>
      </dgm:t>
    </dgm:pt>
    <dgm:pt modelId="{9090D4D6-55C5-4CFD-B3AF-57CBAA61B963}" type="parTrans" cxnId="{039DD130-A53D-45E2-A487-7FA54621D152}">
      <dgm:prSet/>
      <dgm:spPr/>
      <dgm:t>
        <a:bodyPr/>
        <a:lstStyle/>
        <a:p>
          <a:endParaRPr lang="en-US"/>
        </a:p>
      </dgm:t>
    </dgm:pt>
    <dgm:pt modelId="{18E9CEAA-5596-4F4C-B9F4-BBDDFF7F22AA}" type="sibTrans" cxnId="{039DD130-A53D-45E2-A487-7FA54621D152}">
      <dgm:prSet/>
      <dgm:spPr/>
      <dgm:t>
        <a:bodyPr/>
        <a:lstStyle/>
        <a:p>
          <a:endParaRPr lang="en-US"/>
        </a:p>
      </dgm:t>
    </dgm:pt>
    <dgm:pt modelId="{12F1B209-72EB-4184-BF75-212B3E7A8CEE}">
      <dgm:prSet/>
      <dgm:spPr/>
      <dgm:t>
        <a:bodyPr/>
        <a:lstStyle/>
        <a:p>
          <a:r>
            <a:rPr lang="en-US"/>
            <a:t>Identify gaps &amp; simplification needs</a:t>
          </a:r>
        </a:p>
      </dgm:t>
    </dgm:pt>
    <dgm:pt modelId="{EE2D1E43-448D-40C3-8E8B-C6F6806FA01E}" type="parTrans" cxnId="{30BBC022-189E-41C9-8D01-5ADFD226B923}">
      <dgm:prSet/>
      <dgm:spPr/>
      <dgm:t>
        <a:bodyPr/>
        <a:lstStyle/>
        <a:p>
          <a:endParaRPr lang="en-US"/>
        </a:p>
      </dgm:t>
    </dgm:pt>
    <dgm:pt modelId="{D2949646-7ADB-465E-BD1F-97AAE6B9DBA0}" type="sibTrans" cxnId="{30BBC022-189E-41C9-8D01-5ADFD226B923}">
      <dgm:prSet/>
      <dgm:spPr/>
      <dgm:t>
        <a:bodyPr/>
        <a:lstStyle/>
        <a:p>
          <a:endParaRPr lang="en-US"/>
        </a:p>
      </dgm:t>
    </dgm:pt>
    <dgm:pt modelId="{FE20057E-D578-4DFC-86DD-FA40B762914B}">
      <dgm:prSet/>
      <dgm:spPr/>
      <dgm:t>
        <a:bodyPr/>
        <a:lstStyle/>
        <a:p>
          <a:r>
            <a:rPr lang="en-US"/>
            <a:t>Review scope &amp; definitions</a:t>
          </a:r>
        </a:p>
      </dgm:t>
    </dgm:pt>
    <dgm:pt modelId="{DEC1D35E-C0D0-4D3F-9083-28BAB69DA5A0}" type="parTrans" cxnId="{A54C3CFE-C749-4499-96D4-DEE8340AE98B}">
      <dgm:prSet/>
      <dgm:spPr/>
      <dgm:t>
        <a:bodyPr/>
        <a:lstStyle/>
        <a:p>
          <a:endParaRPr lang="en-US"/>
        </a:p>
      </dgm:t>
    </dgm:pt>
    <dgm:pt modelId="{48E0D076-5CC7-4B0F-B213-A598D7CC691C}" type="sibTrans" cxnId="{A54C3CFE-C749-4499-96D4-DEE8340AE98B}">
      <dgm:prSet/>
      <dgm:spPr/>
      <dgm:t>
        <a:bodyPr/>
        <a:lstStyle/>
        <a:p>
          <a:endParaRPr lang="en-US"/>
        </a:p>
      </dgm:t>
    </dgm:pt>
    <dgm:pt modelId="{58F7E2A2-192D-43F1-88F3-908A932A0D40}">
      <dgm:prSet/>
      <dgm:spPr/>
      <dgm:t>
        <a:bodyPr/>
        <a:lstStyle/>
        <a:p>
          <a:r>
            <a:rPr lang="en-US"/>
            <a:t>Inform future policy / targets</a:t>
          </a:r>
        </a:p>
      </dgm:t>
    </dgm:pt>
    <dgm:pt modelId="{059B0F49-DAA5-4801-AFD5-5A921A4459A8}" type="parTrans" cxnId="{876DD580-98F1-41F3-8D98-E83C4AF7B3D9}">
      <dgm:prSet/>
      <dgm:spPr/>
      <dgm:t>
        <a:bodyPr/>
        <a:lstStyle/>
        <a:p>
          <a:endParaRPr lang="en-US"/>
        </a:p>
      </dgm:t>
    </dgm:pt>
    <dgm:pt modelId="{C13FFDC7-6BB7-4AF3-BFC2-580872C12872}" type="sibTrans" cxnId="{876DD580-98F1-41F3-8D98-E83C4AF7B3D9}">
      <dgm:prSet/>
      <dgm:spPr/>
      <dgm:t>
        <a:bodyPr/>
        <a:lstStyle/>
        <a:p>
          <a:endParaRPr lang="en-US"/>
        </a:p>
      </dgm:t>
    </dgm:pt>
    <dgm:pt modelId="{DBCFEA58-8EB6-4367-AF21-BC916611D267}">
      <dgm:prSet/>
      <dgm:spPr/>
      <dgm:t>
        <a:bodyPr/>
        <a:lstStyle/>
        <a:p>
          <a:r>
            <a:rPr lang="en-US"/>
            <a:t>KEY QUESTIONS</a:t>
          </a:r>
        </a:p>
      </dgm:t>
    </dgm:pt>
    <dgm:pt modelId="{BCDCDCC2-82A7-4BEB-AC3D-3D304CCFE282}" type="parTrans" cxnId="{077B3E1F-0AB2-434A-B5F6-0F9B938A24EF}">
      <dgm:prSet/>
      <dgm:spPr/>
      <dgm:t>
        <a:bodyPr/>
        <a:lstStyle/>
        <a:p>
          <a:endParaRPr lang="en-US"/>
        </a:p>
      </dgm:t>
    </dgm:pt>
    <dgm:pt modelId="{375CB2E1-084B-433A-97D3-722AB38D7629}" type="sibTrans" cxnId="{077B3E1F-0AB2-434A-B5F6-0F9B938A24EF}">
      <dgm:prSet/>
      <dgm:spPr/>
      <dgm:t>
        <a:bodyPr/>
        <a:lstStyle/>
        <a:p>
          <a:endParaRPr lang="en-US"/>
        </a:p>
      </dgm:t>
    </dgm:pt>
    <dgm:pt modelId="{BE7591DA-AA64-4743-AAE1-5030C2655C33}">
      <dgm:prSet custT="1"/>
      <dgm:spPr/>
      <dgm:t>
        <a:bodyPr/>
        <a:lstStyle/>
        <a:p>
          <a:r>
            <a:rPr lang="en-US" sz="1400" dirty="0"/>
            <a:t>Impacts: environmental, health, behaviour</a:t>
          </a:r>
        </a:p>
      </dgm:t>
    </dgm:pt>
    <dgm:pt modelId="{5EC8E5A0-031F-4A41-B72F-2773745DCD43}" type="parTrans" cxnId="{4316ED00-E58B-402C-967C-60D93FF42909}">
      <dgm:prSet/>
      <dgm:spPr/>
      <dgm:t>
        <a:bodyPr/>
        <a:lstStyle/>
        <a:p>
          <a:endParaRPr lang="en-US"/>
        </a:p>
      </dgm:t>
    </dgm:pt>
    <dgm:pt modelId="{09DEC381-22B7-4DB3-B49A-BEBFBE5F47EF}" type="sibTrans" cxnId="{4316ED00-E58B-402C-967C-60D93FF42909}">
      <dgm:prSet/>
      <dgm:spPr/>
      <dgm:t>
        <a:bodyPr/>
        <a:lstStyle/>
        <a:p>
          <a:endParaRPr lang="en-US"/>
        </a:p>
      </dgm:t>
    </dgm:pt>
    <dgm:pt modelId="{CFBE1699-75D5-4C89-8E7F-65CB2E216470}">
      <dgm:prSet custT="1"/>
      <dgm:spPr/>
      <dgm:t>
        <a:bodyPr/>
        <a:lstStyle/>
        <a:p>
          <a:r>
            <a:rPr lang="en-US" sz="1400" dirty="0"/>
            <a:t>Scope gaps &amp; exemptions</a:t>
          </a:r>
        </a:p>
      </dgm:t>
    </dgm:pt>
    <dgm:pt modelId="{E213A160-9DB5-4A69-8047-E6C34BA932F8}" type="parTrans" cxnId="{176AA1A3-AA2D-489B-835F-204A2BAE9CBF}">
      <dgm:prSet/>
      <dgm:spPr/>
      <dgm:t>
        <a:bodyPr/>
        <a:lstStyle/>
        <a:p>
          <a:endParaRPr lang="en-US"/>
        </a:p>
      </dgm:t>
    </dgm:pt>
    <dgm:pt modelId="{9484DA2B-34D5-4129-9147-5617E0E12C75}" type="sibTrans" cxnId="{176AA1A3-AA2D-489B-835F-204A2BAE9CBF}">
      <dgm:prSet/>
      <dgm:spPr/>
      <dgm:t>
        <a:bodyPr/>
        <a:lstStyle/>
        <a:p>
          <a:endParaRPr lang="en-US"/>
        </a:p>
      </dgm:t>
    </dgm:pt>
    <dgm:pt modelId="{F8E0836F-8225-4659-B432-07DDBAB75075}">
      <dgm:prSet custT="1"/>
      <dgm:spPr/>
      <dgm:t>
        <a:bodyPr/>
        <a:lstStyle/>
        <a:p>
          <a:r>
            <a:rPr lang="en-US" sz="1400" dirty="0"/>
            <a:t>Costs, SMEs &amp; market impacts</a:t>
          </a:r>
        </a:p>
      </dgm:t>
    </dgm:pt>
    <dgm:pt modelId="{957BC29F-540A-48C2-972A-12109181F3E7}" type="parTrans" cxnId="{F222A9EC-E55C-42DE-91AA-B6061952CD31}">
      <dgm:prSet/>
      <dgm:spPr/>
      <dgm:t>
        <a:bodyPr/>
        <a:lstStyle/>
        <a:p>
          <a:endParaRPr lang="en-US"/>
        </a:p>
      </dgm:t>
    </dgm:pt>
    <dgm:pt modelId="{D49212D4-41C7-4EAE-A1C7-B610260D7FD4}" type="sibTrans" cxnId="{F222A9EC-E55C-42DE-91AA-B6061952CD31}">
      <dgm:prSet/>
      <dgm:spPr/>
      <dgm:t>
        <a:bodyPr/>
        <a:lstStyle/>
        <a:p>
          <a:endParaRPr lang="en-US"/>
        </a:p>
      </dgm:t>
    </dgm:pt>
    <dgm:pt modelId="{D72FCBA2-C05D-4667-A920-FA5D8EDB6DC5}">
      <dgm:prSet custT="1"/>
      <dgm:spPr/>
      <dgm:t>
        <a:bodyPr/>
        <a:lstStyle/>
        <a:p>
          <a:r>
            <a:rPr lang="en-US" sz="1400" dirty="0"/>
            <a:t>Implementation &amp; admin burden</a:t>
          </a:r>
        </a:p>
      </dgm:t>
    </dgm:pt>
    <dgm:pt modelId="{F68256D0-066B-4AB9-9E30-64A2093D49C9}" type="parTrans" cxnId="{E2AC2509-DB22-481F-A5A3-DA2CDB967D06}">
      <dgm:prSet/>
      <dgm:spPr/>
      <dgm:t>
        <a:bodyPr/>
        <a:lstStyle/>
        <a:p>
          <a:endParaRPr lang="en-US"/>
        </a:p>
      </dgm:t>
    </dgm:pt>
    <dgm:pt modelId="{E2D8D52C-CA1C-41D7-A7E0-45672FD1FAEC}" type="sibTrans" cxnId="{E2AC2509-DB22-481F-A5A3-DA2CDB967D06}">
      <dgm:prSet/>
      <dgm:spPr/>
      <dgm:t>
        <a:bodyPr/>
        <a:lstStyle/>
        <a:p>
          <a:endParaRPr lang="en-US"/>
        </a:p>
      </dgm:t>
    </dgm:pt>
    <dgm:pt modelId="{4D44B867-3F56-40F1-8856-08C6EF840B37}">
      <dgm:prSet custT="1"/>
      <dgm:spPr/>
      <dgm:t>
        <a:bodyPr/>
        <a:lstStyle/>
        <a:p>
          <a:r>
            <a:rPr lang="en-US" sz="1400" dirty="0"/>
            <a:t>Definitions &amp; measurement methods</a:t>
          </a:r>
        </a:p>
      </dgm:t>
    </dgm:pt>
    <dgm:pt modelId="{96F65716-CD59-4F3E-8182-63F77D840021}" type="parTrans" cxnId="{10B642B3-CC85-4A04-B16C-8B5BF5C6BE3B}">
      <dgm:prSet/>
      <dgm:spPr/>
      <dgm:t>
        <a:bodyPr/>
        <a:lstStyle/>
        <a:p>
          <a:endParaRPr lang="en-US"/>
        </a:p>
      </dgm:t>
    </dgm:pt>
    <dgm:pt modelId="{D40E4A36-445F-4D45-B5CE-3022A0BF7F7C}" type="sibTrans" cxnId="{10B642B3-CC85-4A04-B16C-8B5BF5C6BE3B}">
      <dgm:prSet/>
      <dgm:spPr/>
      <dgm:t>
        <a:bodyPr/>
        <a:lstStyle/>
        <a:p>
          <a:endParaRPr lang="en-US"/>
        </a:p>
      </dgm:t>
    </dgm:pt>
    <dgm:pt modelId="{20B36F99-2214-46C2-8375-EFF38FCA5D89}">
      <dgm:prSet/>
      <dgm:spPr/>
      <dgm:t>
        <a:bodyPr/>
        <a:lstStyle/>
        <a:p>
          <a:r>
            <a:rPr lang="en-US"/>
            <a:t>POLICY FOCUS</a:t>
          </a:r>
        </a:p>
      </dgm:t>
    </dgm:pt>
    <dgm:pt modelId="{AF4EF7E3-8D84-43FE-94BE-64902896F53D}" type="parTrans" cxnId="{A767CB97-C88D-4A53-B679-91139476E306}">
      <dgm:prSet/>
      <dgm:spPr/>
      <dgm:t>
        <a:bodyPr/>
        <a:lstStyle/>
        <a:p>
          <a:endParaRPr lang="en-US"/>
        </a:p>
      </dgm:t>
    </dgm:pt>
    <dgm:pt modelId="{F7E21420-BB17-4264-9DFC-B0307491CD7F}" type="sibTrans" cxnId="{A767CB97-C88D-4A53-B679-91139476E306}">
      <dgm:prSet/>
      <dgm:spPr/>
      <dgm:t>
        <a:bodyPr/>
        <a:lstStyle/>
        <a:p>
          <a:endParaRPr lang="en-US"/>
        </a:p>
      </dgm:t>
    </dgm:pt>
    <dgm:pt modelId="{6F4C82A4-780F-462E-AF4A-F78DF10A7F86}">
      <dgm:prSet custT="1"/>
      <dgm:spPr/>
      <dgm:t>
        <a:bodyPr/>
        <a:lstStyle/>
        <a:p>
          <a:r>
            <a:rPr lang="en-US" sz="1400" dirty="0"/>
            <a:t>Bans, reduction, EPR, labelling, collection</a:t>
          </a:r>
        </a:p>
      </dgm:t>
    </dgm:pt>
    <dgm:pt modelId="{50874976-F62E-4DC0-824C-06A9E15417F5}" type="parTrans" cxnId="{C30EA1AB-8FB1-4896-BD98-0AC4F44A622C}">
      <dgm:prSet/>
      <dgm:spPr/>
      <dgm:t>
        <a:bodyPr/>
        <a:lstStyle/>
        <a:p>
          <a:endParaRPr lang="en-US"/>
        </a:p>
      </dgm:t>
    </dgm:pt>
    <dgm:pt modelId="{D8F4203F-5479-4B49-ADDA-AFB99C4212A5}" type="sibTrans" cxnId="{C30EA1AB-8FB1-4896-BD98-0AC4F44A622C}">
      <dgm:prSet/>
      <dgm:spPr/>
      <dgm:t>
        <a:bodyPr/>
        <a:lstStyle/>
        <a:p>
          <a:endParaRPr lang="en-US"/>
        </a:p>
      </dgm:t>
    </dgm:pt>
    <dgm:pt modelId="{9B114C18-F924-4455-81D4-9F3C7E989BB6}">
      <dgm:prSet custT="1"/>
      <dgm:spPr/>
      <dgm:t>
        <a:bodyPr/>
        <a:lstStyle/>
        <a:p>
          <a:r>
            <a:rPr lang="en-US" sz="1400" dirty="0"/>
            <a:t>Feasibility of EU-wide targets</a:t>
          </a:r>
        </a:p>
      </dgm:t>
    </dgm:pt>
    <dgm:pt modelId="{478EB6EC-9A47-47B8-ADB6-1BD5DB40B6A4}" type="parTrans" cxnId="{49D71E7C-A19C-49F1-BC0B-E53B40CBDE76}">
      <dgm:prSet/>
      <dgm:spPr/>
      <dgm:t>
        <a:bodyPr/>
        <a:lstStyle/>
        <a:p>
          <a:endParaRPr lang="en-US"/>
        </a:p>
      </dgm:t>
    </dgm:pt>
    <dgm:pt modelId="{1AB04E00-7119-44E4-89ED-9A64BAC7D5D3}" type="sibTrans" cxnId="{49D71E7C-A19C-49F1-BC0B-E53B40CBDE76}">
      <dgm:prSet/>
      <dgm:spPr/>
      <dgm:t>
        <a:bodyPr/>
        <a:lstStyle/>
        <a:p>
          <a:endParaRPr lang="en-US"/>
        </a:p>
      </dgm:t>
    </dgm:pt>
    <dgm:pt modelId="{93F3B3A0-DB17-40AC-AA57-E6A4711205BD}">
      <dgm:prSet custT="1"/>
      <dgm:spPr/>
      <dgm:t>
        <a:bodyPr/>
        <a:lstStyle/>
        <a:p>
          <a:r>
            <a:rPr lang="en-US" sz="1400" dirty="0"/>
            <a:t>Coherence with EU &amp; global policy</a:t>
          </a:r>
        </a:p>
      </dgm:t>
    </dgm:pt>
    <dgm:pt modelId="{FF6EA82A-2AE0-4F95-87B1-CCC535031F39}" type="parTrans" cxnId="{0B6AC304-B059-419A-A4A0-8EDBA5273465}">
      <dgm:prSet/>
      <dgm:spPr/>
      <dgm:t>
        <a:bodyPr/>
        <a:lstStyle/>
        <a:p>
          <a:endParaRPr lang="en-US"/>
        </a:p>
      </dgm:t>
    </dgm:pt>
    <dgm:pt modelId="{52A86649-EB43-42E0-9EDE-746A3B28C478}" type="sibTrans" cxnId="{0B6AC304-B059-419A-A4A0-8EDBA5273465}">
      <dgm:prSet/>
      <dgm:spPr/>
      <dgm:t>
        <a:bodyPr/>
        <a:lstStyle/>
        <a:p>
          <a:endParaRPr lang="en-US"/>
        </a:p>
      </dgm:t>
    </dgm:pt>
    <dgm:pt modelId="{228C355F-EA02-4A8F-84D7-FEA64434E207}">
      <dgm:prSet custT="1"/>
      <dgm:spPr/>
      <dgm:t>
        <a:bodyPr/>
        <a:lstStyle/>
        <a:p>
          <a:r>
            <a:rPr lang="en-US" sz="1400" dirty="0"/>
            <a:t>Innovation &amp; alternatives</a:t>
          </a:r>
        </a:p>
      </dgm:t>
    </dgm:pt>
    <dgm:pt modelId="{4B311C1D-92CF-4B3A-9F95-E80EE88673F4}" type="parTrans" cxnId="{B838CF38-62CE-4CFA-8366-C48F7B02F4F0}">
      <dgm:prSet/>
      <dgm:spPr/>
      <dgm:t>
        <a:bodyPr/>
        <a:lstStyle/>
        <a:p>
          <a:endParaRPr lang="en-US"/>
        </a:p>
      </dgm:t>
    </dgm:pt>
    <dgm:pt modelId="{8B968F6D-3998-40C6-A10F-252448F650D7}" type="sibTrans" cxnId="{B838CF38-62CE-4CFA-8366-C48F7B02F4F0}">
      <dgm:prSet/>
      <dgm:spPr/>
      <dgm:t>
        <a:bodyPr/>
        <a:lstStyle/>
        <a:p>
          <a:endParaRPr lang="en-US"/>
        </a:p>
      </dgm:t>
    </dgm:pt>
    <dgm:pt modelId="{CCCB24AB-1CA4-49A7-BE2F-A5F2805CDE20}">
      <dgm:prSet/>
      <dgm:spPr/>
      <dgm:t>
        <a:bodyPr/>
        <a:lstStyle/>
        <a:p>
          <a:r>
            <a:rPr lang="en-US"/>
            <a:t>EVIDENCE</a:t>
          </a:r>
        </a:p>
      </dgm:t>
    </dgm:pt>
    <dgm:pt modelId="{8326D4A7-D18F-46C1-9ED2-DB3243442C11}" type="parTrans" cxnId="{ADB48B1E-114E-40F0-9045-BB311BFA1B3D}">
      <dgm:prSet/>
      <dgm:spPr/>
      <dgm:t>
        <a:bodyPr/>
        <a:lstStyle/>
        <a:p>
          <a:endParaRPr lang="en-US"/>
        </a:p>
      </dgm:t>
    </dgm:pt>
    <dgm:pt modelId="{6FA94E30-CB7D-4705-A999-21D7C49F18B8}" type="sibTrans" cxnId="{ADB48B1E-114E-40F0-9045-BB311BFA1B3D}">
      <dgm:prSet/>
      <dgm:spPr/>
      <dgm:t>
        <a:bodyPr/>
        <a:lstStyle/>
        <a:p>
          <a:endParaRPr lang="en-US"/>
        </a:p>
      </dgm:t>
    </dgm:pt>
    <dgm:pt modelId="{059BAE4F-94A9-4DA3-B715-92CC0A053F8E}">
      <dgm:prSet custT="1"/>
      <dgm:spPr/>
      <dgm:t>
        <a:bodyPr/>
        <a:lstStyle/>
        <a:p>
          <a:r>
            <a:rPr lang="en-US" sz="2000" dirty="0"/>
            <a:t>Data-driven responses required</a:t>
          </a:r>
        </a:p>
      </dgm:t>
    </dgm:pt>
    <dgm:pt modelId="{CB5A8CD3-834C-4E74-BCEE-F471F38C23E6}" type="parTrans" cxnId="{6E92E303-EB81-4057-BD55-9187D90D17F0}">
      <dgm:prSet/>
      <dgm:spPr/>
      <dgm:t>
        <a:bodyPr/>
        <a:lstStyle/>
        <a:p>
          <a:endParaRPr lang="en-US"/>
        </a:p>
      </dgm:t>
    </dgm:pt>
    <dgm:pt modelId="{6149180B-0965-43D3-BE26-289B7206C0D5}" type="sibTrans" cxnId="{6E92E303-EB81-4057-BD55-9187D90D17F0}">
      <dgm:prSet/>
      <dgm:spPr/>
      <dgm:t>
        <a:bodyPr/>
        <a:lstStyle/>
        <a:p>
          <a:endParaRPr lang="en-US"/>
        </a:p>
      </dgm:t>
    </dgm:pt>
    <dgm:pt modelId="{0FF7ADF1-EA9B-48F8-BCDB-B0C411CE140A}">
      <dgm:prSet custT="1"/>
      <dgm:spPr/>
      <dgm:t>
        <a:bodyPr/>
        <a:lstStyle/>
        <a:p>
          <a:r>
            <a:rPr lang="en-US" sz="2000" dirty="0"/>
            <a:t>Quantitative evidence + case studies</a:t>
          </a:r>
        </a:p>
      </dgm:t>
    </dgm:pt>
    <dgm:pt modelId="{73CFDFE9-348C-4556-A1A1-4FAFA9FDCB0F}" type="parTrans" cxnId="{CD276F38-5E55-4EA5-B7A4-242BCD6419B7}">
      <dgm:prSet/>
      <dgm:spPr/>
      <dgm:t>
        <a:bodyPr/>
        <a:lstStyle/>
        <a:p>
          <a:endParaRPr lang="en-US"/>
        </a:p>
      </dgm:t>
    </dgm:pt>
    <dgm:pt modelId="{094A6437-F176-4831-B083-95350AF65541}" type="sibTrans" cxnId="{CD276F38-5E55-4EA5-B7A4-242BCD6419B7}">
      <dgm:prSet/>
      <dgm:spPr/>
      <dgm:t>
        <a:bodyPr/>
        <a:lstStyle/>
        <a:p>
          <a:endParaRPr lang="en-US"/>
        </a:p>
      </dgm:t>
    </dgm:pt>
    <dgm:pt modelId="{C710E115-DD71-422C-ABAE-E42235B67110}" type="pres">
      <dgm:prSet presAssocID="{650FD564-E1CD-47D4-9FEC-980120B961EC}" presName="Name0" presStyleCnt="0">
        <dgm:presLayoutVars>
          <dgm:dir/>
          <dgm:animLvl val="lvl"/>
          <dgm:resizeHandles val="exact"/>
        </dgm:presLayoutVars>
      </dgm:prSet>
      <dgm:spPr/>
    </dgm:pt>
    <dgm:pt modelId="{3E0F947F-0177-4EDC-A296-30CBF474BEC2}" type="pres">
      <dgm:prSet presAssocID="{59C8AA69-8453-4734-8953-96D19FA333A3}" presName="composite" presStyleCnt="0"/>
      <dgm:spPr/>
    </dgm:pt>
    <dgm:pt modelId="{2F9707A2-FE2A-4500-86B9-16D2EDDA4EBA}" type="pres">
      <dgm:prSet presAssocID="{59C8AA69-8453-4734-8953-96D19FA333A3}" presName="parTx" presStyleLbl="alignNode1" presStyleIdx="0" presStyleCnt="4">
        <dgm:presLayoutVars>
          <dgm:chMax val="0"/>
          <dgm:chPref val="0"/>
          <dgm:bulletEnabled val="1"/>
        </dgm:presLayoutVars>
      </dgm:prSet>
      <dgm:spPr/>
    </dgm:pt>
    <dgm:pt modelId="{B9FCE6C5-D0AD-47CE-A34E-C37FD3E742AB}" type="pres">
      <dgm:prSet presAssocID="{59C8AA69-8453-4734-8953-96D19FA333A3}" presName="desTx" presStyleLbl="alignAccFollowNode1" presStyleIdx="0" presStyleCnt="4">
        <dgm:presLayoutVars>
          <dgm:bulletEnabled val="1"/>
        </dgm:presLayoutVars>
      </dgm:prSet>
      <dgm:spPr/>
    </dgm:pt>
    <dgm:pt modelId="{8A38F45C-3EBC-48DA-ADE0-8EC0CD426A0D}" type="pres">
      <dgm:prSet presAssocID="{5C45DF40-1C27-4511-B8B5-D8C475C4F3C9}" presName="space" presStyleCnt="0"/>
      <dgm:spPr/>
    </dgm:pt>
    <dgm:pt modelId="{3542034E-85A8-4AE6-8B3D-6E5B098056C2}" type="pres">
      <dgm:prSet presAssocID="{DBCFEA58-8EB6-4367-AF21-BC916611D267}" presName="composite" presStyleCnt="0"/>
      <dgm:spPr/>
    </dgm:pt>
    <dgm:pt modelId="{3D4BF0DB-84AB-423E-B4E9-1E43030CB6A5}" type="pres">
      <dgm:prSet presAssocID="{DBCFEA58-8EB6-4367-AF21-BC916611D267}" presName="parTx" presStyleLbl="alignNode1" presStyleIdx="1" presStyleCnt="4">
        <dgm:presLayoutVars>
          <dgm:chMax val="0"/>
          <dgm:chPref val="0"/>
          <dgm:bulletEnabled val="1"/>
        </dgm:presLayoutVars>
      </dgm:prSet>
      <dgm:spPr/>
    </dgm:pt>
    <dgm:pt modelId="{BB9E8DE4-11CD-4F75-8E3B-6EEB6C6B347D}" type="pres">
      <dgm:prSet presAssocID="{DBCFEA58-8EB6-4367-AF21-BC916611D267}" presName="desTx" presStyleLbl="alignAccFollowNode1" presStyleIdx="1" presStyleCnt="4">
        <dgm:presLayoutVars>
          <dgm:bulletEnabled val="1"/>
        </dgm:presLayoutVars>
      </dgm:prSet>
      <dgm:spPr/>
    </dgm:pt>
    <dgm:pt modelId="{01B40F99-A282-4ECB-B54A-83ECC76123D5}" type="pres">
      <dgm:prSet presAssocID="{375CB2E1-084B-433A-97D3-722AB38D7629}" presName="space" presStyleCnt="0"/>
      <dgm:spPr/>
    </dgm:pt>
    <dgm:pt modelId="{B8A7BC70-9C23-42C0-AE64-DC3883FAE0F1}" type="pres">
      <dgm:prSet presAssocID="{20B36F99-2214-46C2-8375-EFF38FCA5D89}" presName="composite" presStyleCnt="0"/>
      <dgm:spPr/>
    </dgm:pt>
    <dgm:pt modelId="{73498052-ABA5-4B05-AABF-350E6C7D1191}" type="pres">
      <dgm:prSet presAssocID="{20B36F99-2214-46C2-8375-EFF38FCA5D89}" presName="parTx" presStyleLbl="alignNode1" presStyleIdx="2" presStyleCnt="4">
        <dgm:presLayoutVars>
          <dgm:chMax val="0"/>
          <dgm:chPref val="0"/>
          <dgm:bulletEnabled val="1"/>
        </dgm:presLayoutVars>
      </dgm:prSet>
      <dgm:spPr/>
    </dgm:pt>
    <dgm:pt modelId="{17E79B5B-AA18-4298-98BA-54C8B86078F4}" type="pres">
      <dgm:prSet presAssocID="{20B36F99-2214-46C2-8375-EFF38FCA5D89}" presName="desTx" presStyleLbl="alignAccFollowNode1" presStyleIdx="2" presStyleCnt="4">
        <dgm:presLayoutVars>
          <dgm:bulletEnabled val="1"/>
        </dgm:presLayoutVars>
      </dgm:prSet>
      <dgm:spPr/>
    </dgm:pt>
    <dgm:pt modelId="{4AC22523-990D-414B-9919-82F2EE20085C}" type="pres">
      <dgm:prSet presAssocID="{F7E21420-BB17-4264-9DFC-B0307491CD7F}" presName="space" presStyleCnt="0"/>
      <dgm:spPr/>
    </dgm:pt>
    <dgm:pt modelId="{1E80A3C0-6A93-47FB-90D9-214103F476AF}" type="pres">
      <dgm:prSet presAssocID="{CCCB24AB-1CA4-49A7-BE2F-A5F2805CDE20}" presName="composite" presStyleCnt="0"/>
      <dgm:spPr/>
    </dgm:pt>
    <dgm:pt modelId="{8EA72D12-824E-417E-9FB9-4B1121648DDB}" type="pres">
      <dgm:prSet presAssocID="{CCCB24AB-1CA4-49A7-BE2F-A5F2805CDE20}" presName="parTx" presStyleLbl="alignNode1" presStyleIdx="3" presStyleCnt="4">
        <dgm:presLayoutVars>
          <dgm:chMax val="0"/>
          <dgm:chPref val="0"/>
          <dgm:bulletEnabled val="1"/>
        </dgm:presLayoutVars>
      </dgm:prSet>
      <dgm:spPr/>
    </dgm:pt>
    <dgm:pt modelId="{F138191B-7FD9-477D-B087-52E4FFEB7161}" type="pres">
      <dgm:prSet presAssocID="{CCCB24AB-1CA4-49A7-BE2F-A5F2805CDE20}" presName="desTx" presStyleLbl="alignAccFollowNode1" presStyleIdx="3" presStyleCnt="4">
        <dgm:presLayoutVars>
          <dgm:bulletEnabled val="1"/>
        </dgm:presLayoutVars>
      </dgm:prSet>
      <dgm:spPr/>
    </dgm:pt>
  </dgm:ptLst>
  <dgm:cxnLst>
    <dgm:cxn modelId="{F84CA500-4A6F-4A02-9BCA-A078531A7945}" srcId="{650FD564-E1CD-47D4-9FEC-980120B961EC}" destId="{59C8AA69-8453-4734-8953-96D19FA333A3}" srcOrd="0" destOrd="0" parTransId="{47F26FD7-5009-497C-AE3C-357DD2E49AED}" sibTransId="{5C45DF40-1C27-4511-B8B5-D8C475C4F3C9}"/>
    <dgm:cxn modelId="{4316ED00-E58B-402C-967C-60D93FF42909}" srcId="{DBCFEA58-8EB6-4367-AF21-BC916611D267}" destId="{BE7591DA-AA64-4743-AAE1-5030C2655C33}" srcOrd="0" destOrd="0" parTransId="{5EC8E5A0-031F-4A41-B72F-2773745DCD43}" sibTransId="{09DEC381-22B7-4DB3-B49A-BEBFBE5F47EF}"/>
    <dgm:cxn modelId="{3F9EE002-F705-4EB6-85D8-80B06B55F7DB}" type="presOf" srcId="{228C355F-EA02-4A8F-84D7-FEA64434E207}" destId="{17E79B5B-AA18-4298-98BA-54C8B86078F4}" srcOrd="0" destOrd="3" presId="urn:microsoft.com/office/officeart/2005/8/layout/hList1"/>
    <dgm:cxn modelId="{6E92E303-EB81-4057-BD55-9187D90D17F0}" srcId="{CCCB24AB-1CA4-49A7-BE2F-A5F2805CDE20}" destId="{059BAE4F-94A9-4DA3-B715-92CC0A053F8E}" srcOrd="0" destOrd="0" parTransId="{CB5A8CD3-834C-4E74-BCEE-F471F38C23E6}" sibTransId="{6149180B-0965-43D3-BE26-289B7206C0D5}"/>
    <dgm:cxn modelId="{0B6AC304-B059-419A-A4A0-8EDBA5273465}" srcId="{20B36F99-2214-46C2-8375-EFF38FCA5D89}" destId="{93F3B3A0-DB17-40AC-AA57-E6A4711205BD}" srcOrd="2" destOrd="0" parTransId="{FF6EA82A-2AE0-4F95-87B1-CCC535031F39}" sibTransId="{52A86649-EB43-42E0-9EDE-746A3B28C478}"/>
    <dgm:cxn modelId="{E2AC2509-DB22-481F-A5A3-DA2CDB967D06}" srcId="{DBCFEA58-8EB6-4367-AF21-BC916611D267}" destId="{D72FCBA2-C05D-4667-A920-FA5D8EDB6DC5}" srcOrd="3" destOrd="0" parTransId="{F68256D0-066B-4AB9-9E30-64A2093D49C9}" sibTransId="{E2D8D52C-CA1C-41D7-A7E0-45672FD1FAEC}"/>
    <dgm:cxn modelId="{1A492313-D8B7-41C4-A001-D3499C6990DE}" type="presOf" srcId="{FE20057E-D578-4DFC-86DD-FA40B762914B}" destId="{B9FCE6C5-D0AD-47CE-A34E-C37FD3E742AB}" srcOrd="0" destOrd="3" presId="urn:microsoft.com/office/officeart/2005/8/layout/hList1"/>
    <dgm:cxn modelId="{ADB48B1E-114E-40F0-9045-BB311BFA1B3D}" srcId="{650FD564-E1CD-47D4-9FEC-980120B961EC}" destId="{CCCB24AB-1CA4-49A7-BE2F-A5F2805CDE20}" srcOrd="3" destOrd="0" parTransId="{8326D4A7-D18F-46C1-9ED2-DB3243442C11}" sibTransId="{6FA94E30-CB7D-4705-A999-21D7C49F18B8}"/>
    <dgm:cxn modelId="{077B3E1F-0AB2-434A-B5F6-0F9B938A24EF}" srcId="{650FD564-E1CD-47D4-9FEC-980120B961EC}" destId="{DBCFEA58-8EB6-4367-AF21-BC916611D267}" srcOrd="1" destOrd="0" parTransId="{BCDCDCC2-82A7-4BEB-AC3D-3D304CCFE282}" sibTransId="{375CB2E1-084B-433A-97D3-722AB38D7629}"/>
    <dgm:cxn modelId="{30BBC022-189E-41C9-8D01-5ADFD226B923}" srcId="{59C8AA69-8453-4734-8953-96D19FA333A3}" destId="{12F1B209-72EB-4184-BF75-212B3E7A8CEE}" srcOrd="2" destOrd="0" parTransId="{EE2D1E43-448D-40C3-8E8B-C6F6806FA01E}" sibTransId="{D2949646-7ADB-465E-BD1F-97AAE6B9DBA0}"/>
    <dgm:cxn modelId="{039DD130-A53D-45E2-A487-7FA54621D152}" srcId="{59C8AA69-8453-4734-8953-96D19FA333A3}" destId="{F40A646B-D8D8-4CD4-9773-0EF64D9A341F}" srcOrd="1" destOrd="0" parTransId="{9090D4D6-55C5-4CFD-B3AF-57CBAA61B963}" sibTransId="{18E9CEAA-5596-4F4C-B9F4-BBDDFF7F22AA}"/>
    <dgm:cxn modelId="{CD276F38-5E55-4EA5-B7A4-242BCD6419B7}" srcId="{CCCB24AB-1CA4-49A7-BE2F-A5F2805CDE20}" destId="{0FF7ADF1-EA9B-48F8-BCDB-B0C411CE140A}" srcOrd="1" destOrd="0" parTransId="{73CFDFE9-348C-4556-A1A1-4FAFA9FDCB0F}" sibTransId="{094A6437-F176-4831-B083-95350AF65541}"/>
    <dgm:cxn modelId="{B838CF38-62CE-4CFA-8366-C48F7B02F4F0}" srcId="{20B36F99-2214-46C2-8375-EFF38FCA5D89}" destId="{228C355F-EA02-4A8F-84D7-FEA64434E207}" srcOrd="3" destOrd="0" parTransId="{4B311C1D-92CF-4B3A-9F95-E80EE88673F4}" sibTransId="{8B968F6D-3998-40C6-A10F-252448F650D7}"/>
    <dgm:cxn modelId="{0E14943E-B83C-41F0-813A-452B51661B41}" type="presOf" srcId="{4D44B867-3F56-40F1-8856-08C6EF840B37}" destId="{BB9E8DE4-11CD-4F75-8E3B-6EEB6C6B347D}" srcOrd="0" destOrd="4" presId="urn:microsoft.com/office/officeart/2005/8/layout/hList1"/>
    <dgm:cxn modelId="{E45F0F63-3AB8-4C2C-B01E-B284124CDFA3}" type="presOf" srcId="{6F4C82A4-780F-462E-AF4A-F78DF10A7F86}" destId="{17E79B5B-AA18-4298-98BA-54C8B86078F4}" srcOrd="0" destOrd="0" presId="urn:microsoft.com/office/officeart/2005/8/layout/hList1"/>
    <dgm:cxn modelId="{87EB7868-94A4-44BD-B654-EFB783BB683C}" type="presOf" srcId="{12F1B209-72EB-4184-BF75-212B3E7A8CEE}" destId="{B9FCE6C5-D0AD-47CE-A34E-C37FD3E742AB}" srcOrd="0" destOrd="2" presId="urn:microsoft.com/office/officeart/2005/8/layout/hList1"/>
    <dgm:cxn modelId="{CB90036B-2CAC-494E-9BA4-D1BC0436CABB}" type="presOf" srcId="{9B114C18-F924-4455-81D4-9F3C7E989BB6}" destId="{17E79B5B-AA18-4298-98BA-54C8B86078F4}" srcOrd="0" destOrd="1" presId="urn:microsoft.com/office/officeart/2005/8/layout/hList1"/>
    <dgm:cxn modelId="{D041B36B-956E-43F2-8233-2E97ED75E8BB}" type="presOf" srcId="{650FD564-E1CD-47D4-9FEC-980120B961EC}" destId="{C710E115-DD71-422C-ABAE-E42235B67110}" srcOrd="0" destOrd="0" presId="urn:microsoft.com/office/officeart/2005/8/layout/hList1"/>
    <dgm:cxn modelId="{A16BD24B-7EDE-4CED-B68C-7B5CE9051716}" type="presOf" srcId="{F40A646B-D8D8-4CD4-9773-0EF64D9A341F}" destId="{B9FCE6C5-D0AD-47CE-A34E-C37FD3E742AB}" srcOrd="0" destOrd="1" presId="urn:microsoft.com/office/officeart/2005/8/layout/hList1"/>
    <dgm:cxn modelId="{D1534A4F-85AC-410D-9350-FF71624CD82A}" type="presOf" srcId="{BE7591DA-AA64-4743-AAE1-5030C2655C33}" destId="{BB9E8DE4-11CD-4F75-8E3B-6EEB6C6B347D}" srcOrd="0" destOrd="0" presId="urn:microsoft.com/office/officeart/2005/8/layout/hList1"/>
    <dgm:cxn modelId="{F9F91750-7372-4514-ABD6-6F210A40AED0}" type="presOf" srcId="{0FF7ADF1-EA9B-48F8-BCDB-B0C411CE140A}" destId="{F138191B-7FD9-477D-B087-52E4FFEB7161}" srcOrd="0" destOrd="1" presId="urn:microsoft.com/office/officeart/2005/8/layout/hList1"/>
    <dgm:cxn modelId="{D3649E54-9181-451B-B99B-F1BB2EC194A6}" type="presOf" srcId="{DBCFEA58-8EB6-4367-AF21-BC916611D267}" destId="{3D4BF0DB-84AB-423E-B4E9-1E43030CB6A5}" srcOrd="0" destOrd="0" presId="urn:microsoft.com/office/officeart/2005/8/layout/hList1"/>
    <dgm:cxn modelId="{6BFD6176-0F53-4096-A810-818A19DEB3AC}" srcId="{59C8AA69-8453-4734-8953-96D19FA333A3}" destId="{A5F99C26-5819-4664-B77A-7F2F5802A76E}" srcOrd="0" destOrd="0" parTransId="{C93B1CC5-B52E-45D9-A229-F66755384DA2}" sibTransId="{DC1A8F46-250D-4389-9F09-E50B5431C069}"/>
    <dgm:cxn modelId="{49D71E7C-A19C-49F1-BC0B-E53B40CBDE76}" srcId="{20B36F99-2214-46C2-8375-EFF38FCA5D89}" destId="{9B114C18-F924-4455-81D4-9F3C7E989BB6}" srcOrd="1" destOrd="0" parTransId="{478EB6EC-9A47-47B8-ADB6-1BD5DB40B6A4}" sibTransId="{1AB04E00-7119-44E4-89ED-9A64BAC7D5D3}"/>
    <dgm:cxn modelId="{AE75BD80-A783-47C0-851D-190C07CDD76A}" type="presOf" srcId="{A5F99C26-5819-4664-B77A-7F2F5802A76E}" destId="{B9FCE6C5-D0AD-47CE-A34E-C37FD3E742AB}" srcOrd="0" destOrd="0" presId="urn:microsoft.com/office/officeart/2005/8/layout/hList1"/>
    <dgm:cxn modelId="{876DD580-98F1-41F3-8D98-E83C4AF7B3D9}" srcId="{59C8AA69-8453-4734-8953-96D19FA333A3}" destId="{58F7E2A2-192D-43F1-88F3-908A932A0D40}" srcOrd="4" destOrd="0" parTransId="{059B0F49-DAA5-4801-AFD5-5A921A4459A8}" sibTransId="{C13FFDC7-6BB7-4AF3-BFC2-580872C12872}"/>
    <dgm:cxn modelId="{A767CB97-C88D-4A53-B679-91139476E306}" srcId="{650FD564-E1CD-47D4-9FEC-980120B961EC}" destId="{20B36F99-2214-46C2-8375-EFF38FCA5D89}" srcOrd="2" destOrd="0" parTransId="{AF4EF7E3-8D84-43FE-94BE-64902896F53D}" sibTransId="{F7E21420-BB17-4264-9DFC-B0307491CD7F}"/>
    <dgm:cxn modelId="{176AA1A3-AA2D-489B-835F-204A2BAE9CBF}" srcId="{DBCFEA58-8EB6-4367-AF21-BC916611D267}" destId="{CFBE1699-75D5-4C89-8E7F-65CB2E216470}" srcOrd="1" destOrd="0" parTransId="{E213A160-9DB5-4A69-8047-E6C34BA932F8}" sibTransId="{9484DA2B-34D5-4129-9147-5617E0E12C75}"/>
    <dgm:cxn modelId="{5B18AEA8-1E6A-4F59-A198-B1C14738E3EB}" type="presOf" srcId="{20B36F99-2214-46C2-8375-EFF38FCA5D89}" destId="{73498052-ABA5-4B05-AABF-350E6C7D1191}" srcOrd="0" destOrd="0" presId="urn:microsoft.com/office/officeart/2005/8/layout/hList1"/>
    <dgm:cxn modelId="{53705FAA-CE31-4F26-85C5-57A8177651CA}" type="presOf" srcId="{CCCB24AB-1CA4-49A7-BE2F-A5F2805CDE20}" destId="{8EA72D12-824E-417E-9FB9-4B1121648DDB}" srcOrd="0" destOrd="0" presId="urn:microsoft.com/office/officeart/2005/8/layout/hList1"/>
    <dgm:cxn modelId="{C30EA1AB-8FB1-4896-BD98-0AC4F44A622C}" srcId="{20B36F99-2214-46C2-8375-EFF38FCA5D89}" destId="{6F4C82A4-780F-462E-AF4A-F78DF10A7F86}" srcOrd="0" destOrd="0" parTransId="{50874976-F62E-4DC0-824C-06A9E15417F5}" sibTransId="{D8F4203F-5479-4B49-ADDA-AFB99C4212A5}"/>
    <dgm:cxn modelId="{35CDB6B2-1D1B-4077-A3BD-8D457488AEB4}" type="presOf" srcId="{59C8AA69-8453-4734-8953-96D19FA333A3}" destId="{2F9707A2-FE2A-4500-86B9-16D2EDDA4EBA}" srcOrd="0" destOrd="0" presId="urn:microsoft.com/office/officeart/2005/8/layout/hList1"/>
    <dgm:cxn modelId="{10B642B3-CC85-4A04-B16C-8B5BF5C6BE3B}" srcId="{DBCFEA58-8EB6-4367-AF21-BC916611D267}" destId="{4D44B867-3F56-40F1-8856-08C6EF840B37}" srcOrd="4" destOrd="0" parTransId="{96F65716-CD59-4F3E-8182-63F77D840021}" sibTransId="{D40E4A36-445F-4D45-B5CE-3022A0BF7F7C}"/>
    <dgm:cxn modelId="{D6A1CDC5-7FC2-4851-9297-1A50DBF20473}" type="presOf" srcId="{D72FCBA2-C05D-4667-A920-FA5D8EDB6DC5}" destId="{BB9E8DE4-11CD-4F75-8E3B-6EEB6C6B347D}" srcOrd="0" destOrd="3" presId="urn:microsoft.com/office/officeart/2005/8/layout/hList1"/>
    <dgm:cxn modelId="{9909DECA-017E-4293-9190-746B6EE1F68B}" type="presOf" srcId="{93F3B3A0-DB17-40AC-AA57-E6A4711205BD}" destId="{17E79B5B-AA18-4298-98BA-54C8B86078F4}" srcOrd="0" destOrd="2" presId="urn:microsoft.com/office/officeart/2005/8/layout/hList1"/>
    <dgm:cxn modelId="{51DB8ACC-647F-4850-9D90-68561BC94F6E}" type="presOf" srcId="{F8E0836F-8225-4659-B432-07DDBAB75075}" destId="{BB9E8DE4-11CD-4F75-8E3B-6EEB6C6B347D}" srcOrd="0" destOrd="2" presId="urn:microsoft.com/office/officeart/2005/8/layout/hList1"/>
    <dgm:cxn modelId="{AE99C1DB-147F-4EB8-94C6-162AC42B063E}" type="presOf" srcId="{CFBE1699-75D5-4C89-8E7F-65CB2E216470}" destId="{BB9E8DE4-11CD-4F75-8E3B-6EEB6C6B347D}" srcOrd="0" destOrd="1" presId="urn:microsoft.com/office/officeart/2005/8/layout/hList1"/>
    <dgm:cxn modelId="{46F1ABDF-172C-423F-8C4B-88186B3E243F}" type="presOf" srcId="{58F7E2A2-192D-43F1-88F3-908A932A0D40}" destId="{B9FCE6C5-D0AD-47CE-A34E-C37FD3E742AB}" srcOrd="0" destOrd="4" presId="urn:microsoft.com/office/officeart/2005/8/layout/hList1"/>
    <dgm:cxn modelId="{F222A9EC-E55C-42DE-91AA-B6061952CD31}" srcId="{DBCFEA58-8EB6-4367-AF21-BC916611D267}" destId="{F8E0836F-8225-4659-B432-07DDBAB75075}" srcOrd="2" destOrd="0" parTransId="{957BC29F-540A-48C2-972A-12109181F3E7}" sibTransId="{D49212D4-41C7-4EAE-A1C7-B610260D7FD4}"/>
    <dgm:cxn modelId="{5D568FF4-9FB6-4D87-8A47-F7084ED0DA8C}" type="presOf" srcId="{059BAE4F-94A9-4DA3-B715-92CC0A053F8E}" destId="{F138191B-7FD9-477D-B087-52E4FFEB7161}" srcOrd="0" destOrd="0" presId="urn:microsoft.com/office/officeart/2005/8/layout/hList1"/>
    <dgm:cxn modelId="{A54C3CFE-C749-4499-96D4-DEE8340AE98B}" srcId="{59C8AA69-8453-4734-8953-96D19FA333A3}" destId="{FE20057E-D578-4DFC-86DD-FA40B762914B}" srcOrd="3" destOrd="0" parTransId="{DEC1D35E-C0D0-4D3F-9083-28BAB69DA5A0}" sibTransId="{48E0D076-5CC7-4B0F-B213-A598D7CC691C}"/>
    <dgm:cxn modelId="{E1CAD19C-3BAF-41C2-83CF-CB28A2AA0E0F}" type="presParOf" srcId="{C710E115-DD71-422C-ABAE-E42235B67110}" destId="{3E0F947F-0177-4EDC-A296-30CBF474BEC2}" srcOrd="0" destOrd="0" presId="urn:microsoft.com/office/officeart/2005/8/layout/hList1"/>
    <dgm:cxn modelId="{04184605-7E4C-414E-90FD-C741457D9BEA}" type="presParOf" srcId="{3E0F947F-0177-4EDC-A296-30CBF474BEC2}" destId="{2F9707A2-FE2A-4500-86B9-16D2EDDA4EBA}" srcOrd="0" destOrd="0" presId="urn:microsoft.com/office/officeart/2005/8/layout/hList1"/>
    <dgm:cxn modelId="{281D9BB2-FBD9-4AD2-916C-C6C2A5AF96D4}" type="presParOf" srcId="{3E0F947F-0177-4EDC-A296-30CBF474BEC2}" destId="{B9FCE6C5-D0AD-47CE-A34E-C37FD3E742AB}" srcOrd="1" destOrd="0" presId="urn:microsoft.com/office/officeart/2005/8/layout/hList1"/>
    <dgm:cxn modelId="{73F5D5D3-D704-4183-AEFE-70BC037ADA3B}" type="presParOf" srcId="{C710E115-DD71-422C-ABAE-E42235B67110}" destId="{8A38F45C-3EBC-48DA-ADE0-8EC0CD426A0D}" srcOrd="1" destOrd="0" presId="urn:microsoft.com/office/officeart/2005/8/layout/hList1"/>
    <dgm:cxn modelId="{C70D0754-E390-424E-8CE2-0983929807F1}" type="presParOf" srcId="{C710E115-DD71-422C-ABAE-E42235B67110}" destId="{3542034E-85A8-4AE6-8B3D-6E5B098056C2}" srcOrd="2" destOrd="0" presId="urn:microsoft.com/office/officeart/2005/8/layout/hList1"/>
    <dgm:cxn modelId="{C484EEE2-AC5D-466D-BF87-CA1A0B8F9A00}" type="presParOf" srcId="{3542034E-85A8-4AE6-8B3D-6E5B098056C2}" destId="{3D4BF0DB-84AB-423E-B4E9-1E43030CB6A5}" srcOrd="0" destOrd="0" presId="urn:microsoft.com/office/officeart/2005/8/layout/hList1"/>
    <dgm:cxn modelId="{7F931A4F-F129-48BA-89FF-0200A0F2C11E}" type="presParOf" srcId="{3542034E-85A8-4AE6-8B3D-6E5B098056C2}" destId="{BB9E8DE4-11CD-4F75-8E3B-6EEB6C6B347D}" srcOrd="1" destOrd="0" presId="urn:microsoft.com/office/officeart/2005/8/layout/hList1"/>
    <dgm:cxn modelId="{FB57041B-0342-49D8-90C7-525C66414F96}" type="presParOf" srcId="{C710E115-DD71-422C-ABAE-E42235B67110}" destId="{01B40F99-A282-4ECB-B54A-83ECC76123D5}" srcOrd="3" destOrd="0" presId="urn:microsoft.com/office/officeart/2005/8/layout/hList1"/>
    <dgm:cxn modelId="{DB642994-29C5-42B9-92AE-AEA33ABBFBD0}" type="presParOf" srcId="{C710E115-DD71-422C-ABAE-E42235B67110}" destId="{B8A7BC70-9C23-42C0-AE64-DC3883FAE0F1}" srcOrd="4" destOrd="0" presId="urn:microsoft.com/office/officeart/2005/8/layout/hList1"/>
    <dgm:cxn modelId="{330B85FD-CF8B-4C15-92C0-2D3A274112AB}" type="presParOf" srcId="{B8A7BC70-9C23-42C0-AE64-DC3883FAE0F1}" destId="{73498052-ABA5-4B05-AABF-350E6C7D1191}" srcOrd="0" destOrd="0" presId="urn:microsoft.com/office/officeart/2005/8/layout/hList1"/>
    <dgm:cxn modelId="{02BD1875-C828-463D-AF95-E7F3286A5216}" type="presParOf" srcId="{B8A7BC70-9C23-42C0-AE64-DC3883FAE0F1}" destId="{17E79B5B-AA18-4298-98BA-54C8B86078F4}" srcOrd="1" destOrd="0" presId="urn:microsoft.com/office/officeart/2005/8/layout/hList1"/>
    <dgm:cxn modelId="{C69EB9FD-A658-4B64-946E-8BF58715A114}" type="presParOf" srcId="{C710E115-DD71-422C-ABAE-E42235B67110}" destId="{4AC22523-990D-414B-9919-82F2EE20085C}" srcOrd="5" destOrd="0" presId="urn:microsoft.com/office/officeart/2005/8/layout/hList1"/>
    <dgm:cxn modelId="{76A972A4-D231-4C3E-A499-FEEAB858DF4E}" type="presParOf" srcId="{C710E115-DD71-422C-ABAE-E42235B67110}" destId="{1E80A3C0-6A93-47FB-90D9-214103F476AF}" srcOrd="6" destOrd="0" presId="urn:microsoft.com/office/officeart/2005/8/layout/hList1"/>
    <dgm:cxn modelId="{90045E7F-64C7-4A5C-8D54-90A1F2B6E9E4}" type="presParOf" srcId="{1E80A3C0-6A93-47FB-90D9-214103F476AF}" destId="{8EA72D12-824E-417E-9FB9-4B1121648DDB}" srcOrd="0" destOrd="0" presId="urn:microsoft.com/office/officeart/2005/8/layout/hList1"/>
    <dgm:cxn modelId="{D0D9B519-1670-4EC5-90EB-9387ACEDA753}" type="presParOf" srcId="{1E80A3C0-6A93-47FB-90D9-214103F476AF}" destId="{F138191B-7FD9-477D-B087-52E4FFEB716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B673F-39B2-4944-84AD-122DCB97D61D}">
      <dsp:nvSpPr>
        <dsp:cNvPr id="0" name=""/>
        <dsp:cNvSpPr/>
      </dsp:nvSpPr>
      <dsp:spPr>
        <a:xfrm>
          <a:off x="0" y="39627"/>
          <a:ext cx="8601386" cy="1038082"/>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Commodity – “</a:t>
          </a:r>
          <a:r>
            <a:rPr lang="en-US" sz="2000" i="1" kern="1200" dirty="0"/>
            <a:t>boring</a:t>
          </a:r>
          <a:r>
            <a:rPr lang="en-US" sz="2000" kern="1200" dirty="0"/>
            <a:t>”  </a:t>
          </a:r>
          <a:r>
            <a:rPr lang="en-US" sz="2000" b="1" kern="1200" dirty="0"/>
            <a:t>100% viscose wipes </a:t>
          </a:r>
          <a:r>
            <a:rPr lang="en-US" sz="2000" kern="1200" dirty="0"/>
            <a:t>– 40/45/50 </a:t>
          </a:r>
          <a:r>
            <a:rPr lang="en-US" sz="2000" kern="1200" dirty="0" err="1"/>
            <a:t>gsm</a:t>
          </a:r>
          <a:endParaRPr lang="en-US" sz="2000" kern="1200" dirty="0"/>
        </a:p>
      </dsp:txBody>
      <dsp:txXfrm>
        <a:off x="50675" y="90302"/>
        <a:ext cx="8500036" cy="936732"/>
      </dsp:txXfrm>
    </dsp:sp>
    <dsp:sp modelId="{CFA9D655-C3B1-445D-AFDE-45085D60ABB1}">
      <dsp:nvSpPr>
        <dsp:cNvPr id="0" name=""/>
        <dsp:cNvSpPr/>
      </dsp:nvSpPr>
      <dsp:spPr>
        <a:xfrm>
          <a:off x="0" y="1152589"/>
          <a:ext cx="8601386" cy="1038082"/>
        </a:xfrm>
        <a:prstGeom prst="roundRect">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 little  C/P  </a:t>
          </a:r>
        </a:p>
      </dsp:txBody>
      <dsp:txXfrm>
        <a:off x="50675" y="1203264"/>
        <a:ext cx="8500036" cy="936732"/>
      </dsp:txXfrm>
    </dsp:sp>
    <dsp:sp modelId="{91CA3F66-A14D-40B3-AE24-EA39F29FD8E6}">
      <dsp:nvSpPr>
        <dsp:cNvPr id="0" name=""/>
        <dsp:cNvSpPr/>
      </dsp:nvSpPr>
      <dsp:spPr>
        <a:xfrm>
          <a:off x="0" y="2265552"/>
          <a:ext cx="8601386" cy="1038082"/>
        </a:xfrm>
        <a:prstGeom prst="roundRect">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Performance and  pricing   show  marginal differences between the two alternatives </a:t>
          </a:r>
        </a:p>
      </dsp:txBody>
      <dsp:txXfrm>
        <a:off x="50675" y="2316227"/>
        <a:ext cx="8500036" cy="936732"/>
      </dsp:txXfrm>
    </dsp:sp>
    <dsp:sp modelId="{A4AD4F5F-8D68-46EB-AB28-81B95118C7B9}">
      <dsp:nvSpPr>
        <dsp:cNvPr id="0" name=""/>
        <dsp:cNvSpPr/>
      </dsp:nvSpPr>
      <dsp:spPr>
        <a:xfrm>
          <a:off x="0" y="3378515"/>
          <a:ext cx="8601386" cy="1038082"/>
        </a:xfrm>
        <a:prstGeom prst="roundRect">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Yet meets customer  need and  pricing</a:t>
          </a:r>
        </a:p>
      </dsp:txBody>
      <dsp:txXfrm>
        <a:off x="50675" y="3429190"/>
        <a:ext cx="8500036" cy="936732"/>
      </dsp:txXfrm>
    </dsp:sp>
    <dsp:sp modelId="{47698EE9-75CC-496E-84C2-C206CD3963C2}">
      <dsp:nvSpPr>
        <dsp:cNvPr id="0" name=""/>
        <dsp:cNvSpPr/>
      </dsp:nvSpPr>
      <dsp:spPr>
        <a:xfrm>
          <a:off x="0" y="4491477"/>
          <a:ext cx="8601386" cy="1038082"/>
        </a:xfrm>
        <a:prstGeom prst="roundRect">
          <a:avLst/>
        </a:prstGeom>
        <a:solidFill>
          <a:schemeClr val="accent5">
            <a:hueOff val="-9721720"/>
            <a:satOff val="-661"/>
            <a:lumOff val="1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Pricing  driven down by “discount retailers” – e.g. Aldi.</a:t>
          </a:r>
        </a:p>
      </dsp:txBody>
      <dsp:txXfrm>
        <a:off x="50675" y="4542152"/>
        <a:ext cx="8500036" cy="936732"/>
      </dsp:txXfrm>
    </dsp:sp>
    <dsp:sp modelId="{731161D1-C3E8-4DDD-BDA8-411345E47F16}">
      <dsp:nvSpPr>
        <dsp:cNvPr id="0" name=""/>
        <dsp:cNvSpPr/>
      </dsp:nvSpPr>
      <dsp:spPr>
        <a:xfrm>
          <a:off x="0" y="5604439"/>
          <a:ext cx="8601386" cy="1038082"/>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t>
          </a:r>
          <a:r>
            <a:rPr lang="en-US" sz="2600" b="1" kern="1200" dirty="0"/>
            <a:t>Price match</a:t>
          </a:r>
          <a:r>
            <a:rPr lang="en-US" sz="2600" kern="1200" dirty="0"/>
            <a:t>”  against Aldi offered  by other retailers   ( See: Which?(2025))    </a:t>
          </a:r>
        </a:p>
      </dsp:txBody>
      <dsp:txXfrm>
        <a:off x="50675" y="5655114"/>
        <a:ext cx="8500036" cy="9367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2C8D10-4966-4E21-994E-4489B590CB2B}">
      <dsp:nvSpPr>
        <dsp:cNvPr id="0" name=""/>
        <dsp:cNvSpPr/>
      </dsp:nvSpPr>
      <dsp:spPr>
        <a:xfrm>
          <a:off x="0" y="671"/>
          <a:ext cx="872994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C567CF-E6EB-479C-BFFF-725EA3F538FF}">
      <dsp:nvSpPr>
        <dsp:cNvPr id="0" name=""/>
        <dsp:cNvSpPr/>
      </dsp:nvSpPr>
      <dsp:spPr>
        <a:xfrm>
          <a:off x="0" y="671"/>
          <a:ext cx="8729941"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House  of  Lords(2025) – </a:t>
          </a:r>
          <a:r>
            <a:rPr lang="en-GB" sz="2100" i="1" kern="1200" dirty="0"/>
            <a:t>“I have seen different figures but </a:t>
          </a:r>
          <a:r>
            <a:rPr lang="en-GB" sz="2100" b="1" i="1" kern="1200" dirty="0"/>
            <a:t>at least two-thirds—perhaps more—of the wet wipes being sold now do not contain plastic</a:t>
          </a:r>
          <a:r>
            <a:rPr lang="en-GB" sz="2100" i="1" kern="1200" dirty="0"/>
            <a:t>. </a:t>
          </a:r>
          <a:r>
            <a:rPr lang="en-GB" sz="2100" i="1" kern="1200" dirty="0">
              <a:solidFill>
                <a:srgbClr val="FF0000"/>
              </a:solidFill>
            </a:rPr>
            <a:t>This is not going to solve the sewage problem</a:t>
          </a:r>
          <a:r>
            <a:rPr lang="en-GB" sz="2100" i="1" kern="1200" dirty="0"/>
            <a:t>; that is terribly clear”</a:t>
          </a:r>
          <a:endParaRPr lang="en-US" sz="2100" i="1" kern="1200" dirty="0"/>
        </a:p>
      </dsp:txBody>
      <dsp:txXfrm>
        <a:off x="0" y="671"/>
        <a:ext cx="8729941" cy="1100668"/>
      </dsp:txXfrm>
    </dsp:sp>
    <dsp:sp modelId="{6390B7C1-9477-4F72-A5DC-53F4DD22BAFD}">
      <dsp:nvSpPr>
        <dsp:cNvPr id="0" name=""/>
        <dsp:cNvSpPr/>
      </dsp:nvSpPr>
      <dsp:spPr>
        <a:xfrm>
          <a:off x="0" y="1101340"/>
          <a:ext cx="8729941"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FA2FDB-0F2A-48F0-A002-41E3BB497934}">
      <dsp:nvSpPr>
        <dsp:cNvPr id="0" name=""/>
        <dsp:cNvSpPr/>
      </dsp:nvSpPr>
      <dsp:spPr>
        <a:xfrm>
          <a:off x="0" y="1101340"/>
          <a:ext cx="8729941"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The  voice  of  Non-Governmental Organisations  (NGO’s) e.g. “Marine Conservation Society”, “Flora  and  Fauna” , “Thames 21”.</a:t>
          </a:r>
          <a:endParaRPr lang="en-US" sz="2100" kern="1200" dirty="0"/>
        </a:p>
      </dsp:txBody>
      <dsp:txXfrm>
        <a:off x="0" y="1101340"/>
        <a:ext cx="8729941" cy="1100668"/>
      </dsp:txXfrm>
    </dsp:sp>
    <dsp:sp modelId="{F4E2866B-D91D-4977-9432-E3FE66E74E00}">
      <dsp:nvSpPr>
        <dsp:cNvPr id="0" name=""/>
        <dsp:cNvSpPr/>
      </dsp:nvSpPr>
      <dsp:spPr>
        <a:xfrm>
          <a:off x="0" y="2202009"/>
          <a:ext cx="8729941"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ACE9A-8C37-4424-99FB-353B11DD1446}">
      <dsp:nvSpPr>
        <dsp:cNvPr id="0" name=""/>
        <dsp:cNvSpPr/>
      </dsp:nvSpPr>
      <dsp:spPr>
        <a:xfrm>
          <a:off x="0" y="2202009"/>
          <a:ext cx="8729941"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The Voice of  the  UK Water  Industry- </a:t>
          </a:r>
          <a:r>
            <a:rPr lang="en-GB" sz="2100" b="1" kern="1200" dirty="0"/>
            <a:t>However</a:t>
          </a:r>
          <a:r>
            <a:rPr lang="en-GB" sz="2100" kern="1200" dirty="0"/>
            <a:t> it is fair  to say  the UK General public  has </a:t>
          </a:r>
          <a:r>
            <a:rPr lang="en-GB" sz="2100" b="1" kern="1200" dirty="0"/>
            <a:t>LOST TRUST </a:t>
          </a:r>
          <a:r>
            <a:rPr lang="en-GB" sz="2100" kern="1200" dirty="0"/>
            <a:t>in the UK water industry. Arguably  the UK Government had lost trust in the UK Water  Industry as well:</a:t>
          </a:r>
          <a:endParaRPr lang="en-US" sz="2100" kern="1200" dirty="0"/>
        </a:p>
      </dsp:txBody>
      <dsp:txXfrm>
        <a:off x="0" y="2202009"/>
        <a:ext cx="8729941" cy="1100668"/>
      </dsp:txXfrm>
    </dsp:sp>
    <dsp:sp modelId="{26F3A20C-238C-4254-8CE7-D0CD78852380}">
      <dsp:nvSpPr>
        <dsp:cNvPr id="0" name=""/>
        <dsp:cNvSpPr/>
      </dsp:nvSpPr>
      <dsp:spPr>
        <a:xfrm>
          <a:off x="0" y="3302678"/>
          <a:ext cx="8729941"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F22E5C-A563-4B64-A053-D266EECCF930}">
      <dsp:nvSpPr>
        <dsp:cNvPr id="0" name=""/>
        <dsp:cNvSpPr/>
      </dsp:nvSpPr>
      <dsp:spPr>
        <a:xfrm>
          <a:off x="0" y="3302678"/>
          <a:ext cx="8729941"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1.The  Independent Water  Commission (aka) The  Cunliffe Review (July 2025)</a:t>
          </a:r>
          <a:endParaRPr lang="en-US" sz="2400" kern="1200" dirty="0"/>
        </a:p>
      </dsp:txBody>
      <dsp:txXfrm>
        <a:off x="0" y="3302678"/>
        <a:ext cx="8729941" cy="1100668"/>
      </dsp:txXfrm>
    </dsp:sp>
    <dsp:sp modelId="{1B7229F6-1437-4C11-B060-EC432BBE88D2}">
      <dsp:nvSpPr>
        <dsp:cNvPr id="0" name=""/>
        <dsp:cNvSpPr/>
      </dsp:nvSpPr>
      <dsp:spPr>
        <a:xfrm>
          <a:off x="0" y="4403347"/>
          <a:ext cx="8729941" cy="0"/>
        </a:xfrm>
        <a:prstGeom prst="line">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0E59EA-AB5F-47F0-8EDC-3ED3FF26F3B8}">
      <dsp:nvSpPr>
        <dsp:cNvPr id="0" name=""/>
        <dsp:cNvSpPr/>
      </dsp:nvSpPr>
      <dsp:spPr>
        <a:xfrm>
          <a:off x="0" y="4403347"/>
          <a:ext cx="8729941"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2.The  Government Response to the  Cunliffe Review  (January 2026)- a “White Paper”</a:t>
          </a:r>
          <a:endParaRPr lang="en-US" sz="2400" kern="1200" dirty="0"/>
        </a:p>
      </dsp:txBody>
      <dsp:txXfrm>
        <a:off x="0" y="4403347"/>
        <a:ext cx="8729941" cy="11006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8B38A-3B19-451A-8845-AC9309FD8380}">
      <dsp:nvSpPr>
        <dsp:cNvPr id="0" name=""/>
        <dsp:cNvSpPr/>
      </dsp:nvSpPr>
      <dsp:spPr>
        <a:xfrm>
          <a:off x="0" y="0"/>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97C998-C4CA-4B5D-9124-994E2EF46820}">
      <dsp:nvSpPr>
        <dsp:cNvPr id="0" name=""/>
        <dsp:cNvSpPr/>
      </dsp:nvSpPr>
      <dsp:spPr>
        <a:xfrm>
          <a:off x="0" y="0"/>
          <a:ext cx="12192000" cy="1155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GB" sz="5000" kern="1200" dirty="0"/>
            <a:t>1. </a:t>
          </a:r>
          <a:r>
            <a:rPr lang="en-GB" sz="5000" kern="1200" dirty="0">
              <a:solidFill>
                <a:srgbClr val="FF0000"/>
              </a:solidFill>
            </a:rPr>
            <a:t>UK</a:t>
          </a:r>
          <a:r>
            <a:rPr lang="en-GB" sz="5000" kern="1200" dirty="0"/>
            <a:t> Water companies pollution incidents</a:t>
          </a:r>
          <a:endParaRPr lang="en-US" sz="5000" kern="1200" dirty="0"/>
        </a:p>
      </dsp:txBody>
      <dsp:txXfrm>
        <a:off x="0" y="0"/>
        <a:ext cx="12192000" cy="1155946"/>
      </dsp:txXfrm>
    </dsp:sp>
    <dsp:sp modelId="{2C1D4630-98D8-4017-B201-E60E74CF2FDD}">
      <dsp:nvSpPr>
        <dsp:cNvPr id="0" name=""/>
        <dsp:cNvSpPr/>
      </dsp:nvSpPr>
      <dsp:spPr>
        <a:xfrm>
          <a:off x="0" y="1155946"/>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D16B0E-A740-45E9-A80E-D50A6A39682B}">
      <dsp:nvSpPr>
        <dsp:cNvPr id="0" name=""/>
        <dsp:cNvSpPr/>
      </dsp:nvSpPr>
      <dsp:spPr>
        <a:xfrm>
          <a:off x="0" y="1155946"/>
          <a:ext cx="12192000" cy="1155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GB" sz="5000" kern="1200" dirty="0"/>
            <a:t>2. Water </a:t>
          </a:r>
          <a:r>
            <a:rPr lang="en-GB" sz="5000" kern="1200" dirty="0">
              <a:solidFill>
                <a:srgbClr val="FF0000"/>
              </a:solidFill>
            </a:rPr>
            <a:t>UK</a:t>
          </a:r>
          <a:r>
            <a:rPr lang="en-GB" sz="5000" kern="1200" dirty="0"/>
            <a:t> /Wet wipes</a:t>
          </a:r>
          <a:endParaRPr lang="en-US" sz="5000" kern="1200" dirty="0"/>
        </a:p>
      </dsp:txBody>
      <dsp:txXfrm>
        <a:off x="0" y="1155946"/>
        <a:ext cx="12192000" cy="1155946"/>
      </dsp:txXfrm>
    </dsp:sp>
    <dsp:sp modelId="{8C5C6A17-621A-4F6A-8FF4-7608477DC2A4}">
      <dsp:nvSpPr>
        <dsp:cNvPr id="0" name=""/>
        <dsp:cNvSpPr/>
      </dsp:nvSpPr>
      <dsp:spPr>
        <a:xfrm>
          <a:off x="0" y="2311892"/>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5A2FD-5EFF-4A18-AD2C-B896E5418C4C}">
      <dsp:nvSpPr>
        <dsp:cNvPr id="0" name=""/>
        <dsp:cNvSpPr/>
      </dsp:nvSpPr>
      <dsp:spPr>
        <a:xfrm>
          <a:off x="0" y="2311892"/>
          <a:ext cx="12192000" cy="1155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GB" sz="5000" kern="1200"/>
            <a:t>3. Wet wipes Environmental concerns</a:t>
          </a:r>
          <a:endParaRPr lang="en-US" sz="5000" kern="1200"/>
        </a:p>
      </dsp:txBody>
      <dsp:txXfrm>
        <a:off x="0" y="2311892"/>
        <a:ext cx="12192000" cy="1155946"/>
      </dsp:txXfrm>
    </dsp:sp>
    <dsp:sp modelId="{75D6AE59-BAFF-4454-9F1B-1D4AF0EA6C72}">
      <dsp:nvSpPr>
        <dsp:cNvPr id="0" name=""/>
        <dsp:cNvSpPr/>
      </dsp:nvSpPr>
      <dsp:spPr>
        <a:xfrm>
          <a:off x="0" y="3467838"/>
          <a:ext cx="121920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2232F0-7AD9-41AA-89B8-C2C580FD5786}">
      <dsp:nvSpPr>
        <dsp:cNvPr id="0" name=""/>
        <dsp:cNvSpPr/>
      </dsp:nvSpPr>
      <dsp:spPr>
        <a:xfrm>
          <a:off x="0" y="3467838"/>
          <a:ext cx="12192000" cy="1155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0" lvl="0" indent="0" algn="l" defTabSz="2222500">
            <a:lnSpc>
              <a:spcPct val="90000"/>
            </a:lnSpc>
            <a:spcBef>
              <a:spcPct val="0"/>
            </a:spcBef>
            <a:spcAft>
              <a:spcPct val="35000"/>
            </a:spcAft>
            <a:buNone/>
          </a:pPr>
          <a:r>
            <a:rPr lang="en-GB" sz="5000" kern="1200" dirty="0"/>
            <a:t>4. Flushing wet wipes.</a:t>
          </a:r>
          <a:endParaRPr lang="en-US" sz="5000" kern="1200" dirty="0"/>
        </a:p>
      </dsp:txBody>
      <dsp:txXfrm>
        <a:off x="0" y="3467838"/>
        <a:ext cx="12192000" cy="11559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55923-146C-494F-A93B-83BF1C5FF4CB}">
      <dsp:nvSpPr>
        <dsp:cNvPr id="0" name=""/>
        <dsp:cNvSpPr/>
      </dsp:nvSpPr>
      <dsp:spPr>
        <a:xfrm>
          <a:off x="547538" y="2971"/>
          <a:ext cx="2580679" cy="15484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1. Fragmented Responsibilities:</a:t>
          </a:r>
          <a:endParaRPr lang="en-US" sz="1900" kern="1200"/>
        </a:p>
      </dsp:txBody>
      <dsp:txXfrm>
        <a:off x="547538" y="2971"/>
        <a:ext cx="2580679" cy="1548407"/>
      </dsp:txXfrm>
    </dsp:sp>
    <dsp:sp modelId="{6E736753-06A0-4D1F-A408-BFA4FFDB383E}">
      <dsp:nvSpPr>
        <dsp:cNvPr id="0" name=""/>
        <dsp:cNvSpPr/>
      </dsp:nvSpPr>
      <dsp:spPr>
        <a:xfrm>
          <a:off x="3386286" y="2971"/>
          <a:ext cx="2580679" cy="154840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 Multiple organisations manage drainage and wastewater, causing inefficiency.</a:t>
          </a:r>
          <a:endParaRPr lang="en-US" sz="1900" kern="1200"/>
        </a:p>
      </dsp:txBody>
      <dsp:txXfrm>
        <a:off x="3386286" y="2971"/>
        <a:ext cx="2580679" cy="1548407"/>
      </dsp:txXfrm>
    </dsp:sp>
    <dsp:sp modelId="{1DEDFFE4-C4EC-4C33-89B8-FCB0792C6E15}">
      <dsp:nvSpPr>
        <dsp:cNvPr id="0" name=""/>
        <dsp:cNvSpPr/>
      </dsp:nvSpPr>
      <dsp:spPr>
        <a:xfrm>
          <a:off x="6225033" y="2971"/>
          <a:ext cx="2580679" cy="154840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2. Aging and Inadequate Infrastructure:</a:t>
          </a:r>
          <a:endParaRPr lang="en-US" sz="1900" kern="1200" dirty="0"/>
        </a:p>
      </dsp:txBody>
      <dsp:txXfrm>
        <a:off x="6225033" y="2971"/>
        <a:ext cx="2580679" cy="1548407"/>
      </dsp:txXfrm>
    </dsp:sp>
    <dsp:sp modelId="{2A6742A5-3028-4305-AA8B-621F7BEC31AD}">
      <dsp:nvSpPr>
        <dsp:cNvPr id="0" name=""/>
        <dsp:cNvSpPr/>
      </dsp:nvSpPr>
      <dsp:spPr>
        <a:xfrm>
          <a:off x="9063781" y="2971"/>
          <a:ext cx="2580679" cy="154840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 Existing systems are outdated and vulnerable to overload.</a:t>
          </a:r>
          <a:endParaRPr lang="en-US" sz="1900" kern="1200"/>
        </a:p>
      </dsp:txBody>
      <dsp:txXfrm>
        <a:off x="9063781" y="2971"/>
        <a:ext cx="2580679" cy="1548407"/>
      </dsp:txXfrm>
    </dsp:sp>
    <dsp:sp modelId="{C9BEE12B-4FC9-4867-8EA3-F8431EE93799}">
      <dsp:nvSpPr>
        <dsp:cNvPr id="0" name=""/>
        <dsp:cNvSpPr/>
      </dsp:nvSpPr>
      <dsp:spPr>
        <a:xfrm>
          <a:off x="547538" y="1809447"/>
          <a:ext cx="2580679" cy="154840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3. Storm Overflows and Pollution:</a:t>
          </a:r>
          <a:endParaRPr lang="en-US" sz="1900" kern="1200" dirty="0"/>
        </a:p>
      </dsp:txBody>
      <dsp:txXfrm>
        <a:off x="547538" y="1809447"/>
        <a:ext cx="2580679" cy="1548407"/>
      </dsp:txXfrm>
    </dsp:sp>
    <dsp:sp modelId="{048BE476-C84E-4056-BF36-57EDD4B5F18B}">
      <dsp:nvSpPr>
        <dsp:cNvPr id="0" name=""/>
        <dsp:cNvSpPr/>
      </dsp:nvSpPr>
      <dsp:spPr>
        <a:xfrm>
          <a:off x="3386286" y="1809447"/>
          <a:ext cx="2580679" cy="15484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 Over 100,000 overflow incidents in 2023 raised public concern.</a:t>
          </a:r>
          <a:endParaRPr lang="en-US" sz="1900" kern="1200"/>
        </a:p>
      </dsp:txBody>
      <dsp:txXfrm>
        <a:off x="3386286" y="1809447"/>
        <a:ext cx="2580679" cy="1548407"/>
      </dsp:txXfrm>
    </dsp:sp>
    <dsp:sp modelId="{A48A08A9-9E6D-451E-9E4A-A6739FC93F26}">
      <dsp:nvSpPr>
        <dsp:cNvPr id="0" name=""/>
        <dsp:cNvSpPr/>
      </dsp:nvSpPr>
      <dsp:spPr>
        <a:xfrm>
          <a:off x="6225033" y="1809447"/>
          <a:ext cx="2580679" cy="154840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4. Poor Public Confidence:</a:t>
          </a:r>
          <a:endParaRPr lang="en-US" sz="1900" kern="1200"/>
        </a:p>
      </dsp:txBody>
      <dsp:txXfrm>
        <a:off x="6225033" y="1809447"/>
        <a:ext cx="2580679" cy="1548407"/>
      </dsp:txXfrm>
    </dsp:sp>
    <dsp:sp modelId="{EB0B0B9C-A2DB-40E5-9911-1525DFB2396E}">
      <dsp:nvSpPr>
        <dsp:cNvPr id="0" name=""/>
        <dsp:cNvSpPr/>
      </dsp:nvSpPr>
      <dsp:spPr>
        <a:xfrm>
          <a:off x="9063781" y="1809447"/>
          <a:ext cx="2580679" cy="154840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 Distrust in governance, regulation, and corporate performance.</a:t>
          </a:r>
          <a:endParaRPr lang="en-US" sz="1900" kern="1200"/>
        </a:p>
      </dsp:txBody>
      <dsp:txXfrm>
        <a:off x="9063781" y="1809447"/>
        <a:ext cx="2580679" cy="1548407"/>
      </dsp:txXfrm>
    </dsp:sp>
    <dsp:sp modelId="{38F8E29C-0F4E-4257-821A-B40E29E18599}">
      <dsp:nvSpPr>
        <dsp:cNvPr id="0" name=""/>
        <dsp:cNvSpPr/>
      </dsp:nvSpPr>
      <dsp:spPr>
        <a:xfrm>
          <a:off x="547538" y="3615922"/>
          <a:ext cx="2580679" cy="154840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5. Climate Change and Urbanisation:</a:t>
          </a:r>
          <a:endParaRPr lang="en-US" sz="1900" kern="1200"/>
        </a:p>
      </dsp:txBody>
      <dsp:txXfrm>
        <a:off x="547538" y="3615922"/>
        <a:ext cx="2580679" cy="1548407"/>
      </dsp:txXfrm>
    </dsp:sp>
    <dsp:sp modelId="{8D07765D-F39F-4D01-8F31-F30B48D62327}">
      <dsp:nvSpPr>
        <dsp:cNvPr id="0" name=""/>
        <dsp:cNvSpPr/>
      </dsp:nvSpPr>
      <dsp:spPr>
        <a:xfrm>
          <a:off x="3386286" y="3615922"/>
          <a:ext cx="2580679" cy="154840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 Growing environmental pressures worsen system stress.</a:t>
          </a:r>
          <a:endParaRPr lang="en-US" sz="1900" kern="1200"/>
        </a:p>
      </dsp:txBody>
      <dsp:txXfrm>
        <a:off x="3386286" y="3615922"/>
        <a:ext cx="2580679" cy="1548407"/>
      </dsp:txXfrm>
    </dsp:sp>
    <dsp:sp modelId="{A7861305-7610-45A1-95B0-B9D70A9F8C63}">
      <dsp:nvSpPr>
        <dsp:cNvPr id="0" name=""/>
        <dsp:cNvSpPr/>
      </dsp:nvSpPr>
      <dsp:spPr>
        <a:xfrm>
          <a:off x="6225033" y="3615922"/>
          <a:ext cx="2580679" cy="15484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6. Missed Opportunities for Nature-Based Solutions:</a:t>
          </a:r>
          <a:endParaRPr lang="en-US" sz="1900" kern="1200"/>
        </a:p>
      </dsp:txBody>
      <dsp:txXfrm>
        <a:off x="6225033" y="3615922"/>
        <a:ext cx="2580679" cy="1548407"/>
      </dsp:txXfrm>
    </dsp:sp>
    <dsp:sp modelId="{623251E7-5313-4649-BA43-5144BB98E698}">
      <dsp:nvSpPr>
        <dsp:cNvPr id="0" name=""/>
        <dsp:cNvSpPr/>
      </dsp:nvSpPr>
      <dsp:spPr>
        <a:xfrm>
          <a:off x="9063781" y="3615922"/>
          <a:ext cx="2580679" cy="154840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 SuDS and green infrastructure underused despite benefits.</a:t>
          </a:r>
          <a:endParaRPr lang="en-US" sz="1900" kern="1200"/>
        </a:p>
      </dsp:txBody>
      <dsp:txXfrm>
        <a:off x="9063781" y="3615922"/>
        <a:ext cx="2580679" cy="15484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AEC0C-23B1-474D-876C-37F6C491F19C}">
      <dsp:nvSpPr>
        <dsp:cNvPr id="0" name=""/>
        <dsp:cNvSpPr/>
      </dsp:nvSpPr>
      <dsp:spPr>
        <a:xfrm>
          <a:off x="0" y="1187"/>
          <a:ext cx="12188952" cy="1930928"/>
        </a:xfrm>
        <a:prstGeom prst="roundRect">
          <a:avLst/>
        </a:prstGeom>
        <a:solidFill>
          <a:schemeClr val="accent3">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t>International Standards</a:t>
          </a:r>
          <a:br>
            <a:rPr lang="en-GB" sz="2000" kern="1200" dirty="0"/>
          </a:br>
          <a:r>
            <a:rPr lang="en-GB" sz="2000" kern="1200" dirty="0"/>
            <a:t>An International Standard provides rules, guidelines or characteristics for activities or for their results, aimed at achieving the optimum degree of order in a given context. It can take many forms. Apart from product standards, other examples include: test methods, codes of practice, guideline standards and management systems standards. </a:t>
          </a:r>
          <a:endParaRPr lang="en-US" sz="2000" kern="1200" dirty="0"/>
        </a:p>
      </dsp:txBody>
      <dsp:txXfrm>
        <a:off x="94260" y="95447"/>
        <a:ext cx="12000432" cy="1742408"/>
      </dsp:txXfrm>
    </dsp:sp>
    <dsp:sp modelId="{DE819AE2-ECE2-4A66-93DE-D47EBF40D6EC}">
      <dsp:nvSpPr>
        <dsp:cNvPr id="0" name=""/>
        <dsp:cNvSpPr/>
      </dsp:nvSpPr>
      <dsp:spPr>
        <a:xfrm>
          <a:off x="0" y="1943534"/>
          <a:ext cx="12188952" cy="1930928"/>
        </a:xfrm>
        <a:prstGeom prst="roundRect">
          <a:avLst/>
        </a:prstGeom>
        <a:solidFill>
          <a:srgbClr val="F2CFE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Technical Specification</a:t>
          </a:r>
          <a:br>
            <a:rPr lang="en-GB" sz="2400" kern="1200" dirty="0"/>
          </a:br>
          <a:r>
            <a:rPr lang="en-GB" sz="2400" kern="1200" dirty="0"/>
            <a:t>A Technical Specification</a:t>
          </a:r>
          <a:r>
            <a:rPr lang="en-GB" sz="2400" kern="1200" dirty="0">
              <a:highlight>
                <a:srgbClr val="FFFF00"/>
              </a:highlight>
            </a:rPr>
            <a:t> </a:t>
          </a:r>
          <a:r>
            <a:rPr lang="en-GB" sz="2400" kern="1200" dirty="0">
              <a:solidFill>
                <a:srgbClr val="FF0000"/>
              </a:solidFill>
              <a:highlight>
                <a:srgbClr val="FFFF00"/>
              </a:highlight>
            </a:rPr>
            <a:t>addresses work still under technical development, or where it is believed that there will be a future, but not immediate, possibility of agreement on an International Standard</a:t>
          </a:r>
          <a:r>
            <a:rPr lang="en-GB" sz="2400" kern="1200" dirty="0">
              <a:solidFill>
                <a:srgbClr val="FF0000"/>
              </a:solidFill>
            </a:rPr>
            <a:t>. </a:t>
          </a:r>
          <a:r>
            <a:rPr lang="en-GB" sz="2400" kern="1200" dirty="0"/>
            <a:t>A Technical Specification is published for immediate use, but it also provides a means to obtain feedback. </a:t>
          </a:r>
          <a:r>
            <a:rPr lang="en-GB" sz="2400" kern="1200" dirty="0">
              <a:solidFill>
                <a:srgbClr val="FF0000"/>
              </a:solidFill>
              <a:highlight>
                <a:srgbClr val="FFFF00"/>
              </a:highlight>
            </a:rPr>
            <a:t>The aim is that it will eventually be transformed and republished as an International Standard</a:t>
          </a:r>
          <a:r>
            <a:rPr lang="en-GB" sz="2400" kern="1200" dirty="0">
              <a:solidFill>
                <a:srgbClr val="FF0000"/>
              </a:solidFill>
            </a:rPr>
            <a:t>. </a:t>
          </a:r>
          <a:endParaRPr lang="en-US" sz="2400" kern="1200" dirty="0">
            <a:solidFill>
              <a:srgbClr val="FF0000"/>
            </a:solidFill>
          </a:endParaRPr>
        </a:p>
      </dsp:txBody>
      <dsp:txXfrm>
        <a:off x="94260" y="2037794"/>
        <a:ext cx="12000432" cy="1742408"/>
      </dsp:txXfrm>
    </dsp:sp>
    <dsp:sp modelId="{80866937-F02D-425C-A3DE-1F5725986CF1}">
      <dsp:nvSpPr>
        <dsp:cNvPr id="0" name=""/>
        <dsp:cNvSpPr/>
      </dsp:nvSpPr>
      <dsp:spPr>
        <a:xfrm>
          <a:off x="0" y="3885881"/>
          <a:ext cx="12188952" cy="1930928"/>
        </a:xfrm>
        <a:prstGeom prst="round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t>Technical Report</a:t>
          </a:r>
          <a:br>
            <a:rPr lang="en-GB" sz="2000" kern="1200" dirty="0"/>
          </a:br>
          <a:r>
            <a:rPr lang="en-GB" sz="2000" kern="1200" dirty="0"/>
            <a:t>A Technical Report contains information of a different kind from that of the previous two publications. It may include data obtained from a survey, for example, or from an informative report, or information of the perceived “state of the art”. </a:t>
          </a:r>
          <a:endParaRPr lang="en-US" sz="2000" kern="1200" dirty="0"/>
        </a:p>
      </dsp:txBody>
      <dsp:txXfrm>
        <a:off x="94260" y="3980141"/>
        <a:ext cx="12000432" cy="17424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09621-8296-4B4B-B633-F5EAE6CCA89B}">
      <dsp:nvSpPr>
        <dsp:cNvPr id="0" name=""/>
        <dsp:cNvSpPr/>
      </dsp:nvSpPr>
      <dsp:spPr>
        <a:xfrm>
          <a:off x="0" y="0"/>
          <a:ext cx="690649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5A3349-0FC9-469F-B45C-84326787E18B}">
      <dsp:nvSpPr>
        <dsp:cNvPr id="0" name=""/>
        <dsp:cNvSpPr/>
      </dsp:nvSpPr>
      <dsp:spPr>
        <a:xfrm>
          <a:off x="0" y="0"/>
          <a:ext cx="6906491" cy="1396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Continued </a:t>
          </a:r>
          <a:r>
            <a:rPr lang="en-GB" sz="2400" b="1" kern="1200" dirty="0"/>
            <a:t>active participation </a:t>
          </a:r>
          <a:r>
            <a:rPr lang="en-GB" sz="2400" kern="1200" dirty="0"/>
            <a:t>in my view  the best strategy.</a:t>
          </a:r>
          <a:endParaRPr lang="en-US" sz="2400" kern="1200" dirty="0"/>
        </a:p>
      </dsp:txBody>
      <dsp:txXfrm>
        <a:off x="0" y="0"/>
        <a:ext cx="6906491" cy="1396404"/>
      </dsp:txXfrm>
    </dsp:sp>
    <dsp:sp modelId="{E665844C-33A3-47AF-9A0C-64B83E27FFB8}">
      <dsp:nvSpPr>
        <dsp:cNvPr id="0" name=""/>
        <dsp:cNvSpPr/>
      </dsp:nvSpPr>
      <dsp:spPr>
        <a:xfrm>
          <a:off x="0" y="1396404"/>
          <a:ext cx="690649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849219-E7B6-4BB7-A51C-E74C5CC66462}">
      <dsp:nvSpPr>
        <dsp:cNvPr id="0" name=""/>
        <dsp:cNvSpPr/>
      </dsp:nvSpPr>
      <dsp:spPr>
        <a:xfrm>
          <a:off x="0" y="1396404"/>
          <a:ext cx="6906491" cy="1396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It may be  that laws are now in-force in certain geographical regions prescribing  “covered products” with DNF labelling or  that collection studies show minimal retention of “flushable” wiping materials (</a:t>
          </a:r>
          <a:r>
            <a:rPr lang="en-GB" sz="2000" i="1" kern="1200" dirty="0"/>
            <a:t>so why continue?). </a:t>
          </a:r>
          <a:r>
            <a:rPr lang="en-GB" sz="2000" b="1" kern="1200" dirty="0"/>
            <a:t>However:</a:t>
          </a:r>
          <a:endParaRPr lang="en-US" sz="2000" kern="1200" dirty="0"/>
        </a:p>
      </dsp:txBody>
      <dsp:txXfrm>
        <a:off x="0" y="1396404"/>
        <a:ext cx="6906491" cy="1396404"/>
      </dsp:txXfrm>
    </dsp:sp>
    <dsp:sp modelId="{CEE11604-3C6B-4343-A742-745FBE3B0286}">
      <dsp:nvSpPr>
        <dsp:cNvPr id="0" name=""/>
        <dsp:cNvSpPr/>
      </dsp:nvSpPr>
      <dsp:spPr>
        <a:xfrm>
          <a:off x="0" y="2792809"/>
          <a:ext cx="690649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B6B407-F902-41CF-995D-A4E3733813B9}">
      <dsp:nvSpPr>
        <dsp:cNvPr id="0" name=""/>
        <dsp:cNvSpPr/>
      </dsp:nvSpPr>
      <dsp:spPr>
        <a:xfrm>
          <a:off x="0" y="2792809"/>
          <a:ext cx="6906491" cy="1396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Other geographical regions /markets  are  drafting country specific  standards in relation to flushable products. </a:t>
          </a:r>
          <a:r>
            <a:rPr lang="en-GB" sz="2400" b="1" kern="1200"/>
            <a:t>Standards are  proliferating.</a:t>
          </a:r>
          <a:endParaRPr lang="en-US" sz="2400" kern="1200"/>
        </a:p>
      </dsp:txBody>
      <dsp:txXfrm>
        <a:off x="0" y="2792809"/>
        <a:ext cx="6906491" cy="1396404"/>
      </dsp:txXfrm>
    </dsp:sp>
    <dsp:sp modelId="{34DAB2EA-0B12-47A3-96AD-6C2C00997FFB}">
      <dsp:nvSpPr>
        <dsp:cNvPr id="0" name=""/>
        <dsp:cNvSpPr/>
      </dsp:nvSpPr>
      <dsp:spPr>
        <a:xfrm>
          <a:off x="0" y="4189214"/>
          <a:ext cx="690649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F8675B-6714-4E0E-A2DF-FD9A647AC3A1}">
      <dsp:nvSpPr>
        <dsp:cNvPr id="0" name=""/>
        <dsp:cNvSpPr/>
      </dsp:nvSpPr>
      <dsp:spPr>
        <a:xfrm>
          <a:off x="0" y="4189214"/>
          <a:ext cx="6906491" cy="1396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With </a:t>
          </a:r>
          <a:r>
            <a:rPr lang="en-GB" sz="2400" kern="1200" dirty="0">
              <a:highlight>
                <a:srgbClr val="FFFF00"/>
              </a:highlight>
            </a:rPr>
            <a:t>only 3 delegations having representatives  from the  nonwovens / wiping industry </a:t>
          </a:r>
          <a:r>
            <a:rPr lang="en-GB" sz="2400" kern="1200" dirty="0"/>
            <a:t> the process  could   continue  without our input !</a:t>
          </a:r>
          <a:endParaRPr lang="en-US" sz="2400" kern="1200" dirty="0"/>
        </a:p>
      </dsp:txBody>
      <dsp:txXfrm>
        <a:off x="0" y="4189214"/>
        <a:ext cx="6906491" cy="13964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707A2-FE2A-4500-86B9-16D2EDDA4EBA}">
      <dsp:nvSpPr>
        <dsp:cNvPr id="0" name=""/>
        <dsp:cNvSpPr/>
      </dsp:nvSpPr>
      <dsp:spPr>
        <a:xfrm>
          <a:off x="4583" y="64387"/>
          <a:ext cx="2756296" cy="633600"/>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WHY?</a:t>
          </a:r>
        </a:p>
      </dsp:txBody>
      <dsp:txXfrm>
        <a:off x="4583" y="64387"/>
        <a:ext cx="2756296" cy="633600"/>
      </dsp:txXfrm>
    </dsp:sp>
    <dsp:sp modelId="{B9FCE6C5-D0AD-47CE-A34E-C37FD3E742AB}">
      <dsp:nvSpPr>
        <dsp:cNvPr id="0" name=""/>
        <dsp:cNvSpPr/>
      </dsp:nvSpPr>
      <dsp:spPr>
        <a:xfrm>
          <a:off x="4583" y="697987"/>
          <a:ext cx="2756296" cy="4589639"/>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Evaluate effectiveness &amp; EU added value</a:t>
          </a:r>
        </a:p>
        <a:p>
          <a:pPr marL="228600" lvl="1" indent="-228600" algn="l" defTabSz="977900">
            <a:lnSpc>
              <a:spcPct val="90000"/>
            </a:lnSpc>
            <a:spcBef>
              <a:spcPct val="0"/>
            </a:spcBef>
            <a:spcAft>
              <a:spcPct val="15000"/>
            </a:spcAft>
            <a:buChar char="•"/>
          </a:pPr>
          <a:r>
            <a:rPr lang="en-US" sz="2200" kern="1200"/>
            <a:t>Assess implementation &amp; enforcement</a:t>
          </a:r>
        </a:p>
        <a:p>
          <a:pPr marL="228600" lvl="1" indent="-228600" algn="l" defTabSz="977900">
            <a:lnSpc>
              <a:spcPct val="90000"/>
            </a:lnSpc>
            <a:spcBef>
              <a:spcPct val="0"/>
            </a:spcBef>
            <a:spcAft>
              <a:spcPct val="15000"/>
            </a:spcAft>
            <a:buChar char="•"/>
          </a:pPr>
          <a:r>
            <a:rPr lang="en-US" sz="2200" kern="1200"/>
            <a:t>Identify gaps &amp; simplification needs</a:t>
          </a:r>
        </a:p>
        <a:p>
          <a:pPr marL="228600" lvl="1" indent="-228600" algn="l" defTabSz="977900">
            <a:lnSpc>
              <a:spcPct val="90000"/>
            </a:lnSpc>
            <a:spcBef>
              <a:spcPct val="0"/>
            </a:spcBef>
            <a:spcAft>
              <a:spcPct val="15000"/>
            </a:spcAft>
            <a:buChar char="•"/>
          </a:pPr>
          <a:r>
            <a:rPr lang="en-US" sz="2200" kern="1200"/>
            <a:t>Review scope &amp; definitions</a:t>
          </a:r>
        </a:p>
        <a:p>
          <a:pPr marL="228600" lvl="1" indent="-228600" algn="l" defTabSz="977900">
            <a:lnSpc>
              <a:spcPct val="90000"/>
            </a:lnSpc>
            <a:spcBef>
              <a:spcPct val="0"/>
            </a:spcBef>
            <a:spcAft>
              <a:spcPct val="15000"/>
            </a:spcAft>
            <a:buChar char="•"/>
          </a:pPr>
          <a:r>
            <a:rPr lang="en-US" sz="2200" kern="1200"/>
            <a:t>Inform future policy / targets</a:t>
          </a:r>
        </a:p>
      </dsp:txBody>
      <dsp:txXfrm>
        <a:off x="4583" y="697987"/>
        <a:ext cx="2756296" cy="4589639"/>
      </dsp:txXfrm>
    </dsp:sp>
    <dsp:sp modelId="{3D4BF0DB-84AB-423E-B4E9-1E43030CB6A5}">
      <dsp:nvSpPr>
        <dsp:cNvPr id="0" name=""/>
        <dsp:cNvSpPr/>
      </dsp:nvSpPr>
      <dsp:spPr>
        <a:xfrm>
          <a:off x="3146762" y="64387"/>
          <a:ext cx="2756296" cy="633600"/>
        </a:xfrm>
        <a:prstGeom prst="rect">
          <a:avLst/>
        </a:prstGeom>
        <a:solidFill>
          <a:schemeClr val="accent5">
            <a:hueOff val="-4050717"/>
            <a:satOff val="-275"/>
            <a:lumOff val="654"/>
            <a:alphaOff val="0"/>
          </a:schemeClr>
        </a:solidFill>
        <a:ln w="19050" cap="flat" cmpd="sng" algn="ctr">
          <a:solidFill>
            <a:schemeClr val="accent5">
              <a:hueOff val="-4050717"/>
              <a:satOff val="-275"/>
              <a:lumOff val="6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KEY QUESTIONS</a:t>
          </a:r>
        </a:p>
      </dsp:txBody>
      <dsp:txXfrm>
        <a:off x="3146762" y="64387"/>
        <a:ext cx="2756296" cy="633600"/>
      </dsp:txXfrm>
    </dsp:sp>
    <dsp:sp modelId="{BB9E8DE4-11CD-4F75-8E3B-6EEB6C6B347D}">
      <dsp:nvSpPr>
        <dsp:cNvPr id="0" name=""/>
        <dsp:cNvSpPr/>
      </dsp:nvSpPr>
      <dsp:spPr>
        <a:xfrm>
          <a:off x="3146762" y="697987"/>
          <a:ext cx="2756296" cy="4589639"/>
        </a:xfrm>
        <a:prstGeom prst="rect">
          <a:avLst/>
        </a:prstGeom>
        <a:solidFill>
          <a:schemeClr val="accent5">
            <a:tint val="40000"/>
            <a:alpha val="90000"/>
            <a:hueOff val="-3981555"/>
            <a:satOff val="889"/>
            <a:lumOff val="134"/>
            <a:alphaOff val="0"/>
          </a:schemeClr>
        </a:solidFill>
        <a:ln w="19050" cap="flat" cmpd="sng" algn="ctr">
          <a:solidFill>
            <a:schemeClr val="accent5">
              <a:tint val="40000"/>
              <a:alpha val="90000"/>
              <a:hueOff val="-3981555"/>
              <a:satOff val="889"/>
              <a:lumOff val="1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Impacts: environmental, health, behaviour</a:t>
          </a:r>
        </a:p>
        <a:p>
          <a:pPr marL="114300" lvl="1" indent="-114300" algn="l" defTabSz="622300">
            <a:lnSpc>
              <a:spcPct val="90000"/>
            </a:lnSpc>
            <a:spcBef>
              <a:spcPct val="0"/>
            </a:spcBef>
            <a:spcAft>
              <a:spcPct val="15000"/>
            </a:spcAft>
            <a:buChar char="•"/>
          </a:pPr>
          <a:r>
            <a:rPr lang="en-US" sz="1400" kern="1200" dirty="0"/>
            <a:t>Scope gaps &amp; exemptions</a:t>
          </a:r>
        </a:p>
        <a:p>
          <a:pPr marL="114300" lvl="1" indent="-114300" algn="l" defTabSz="622300">
            <a:lnSpc>
              <a:spcPct val="90000"/>
            </a:lnSpc>
            <a:spcBef>
              <a:spcPct val="0"/>
            </a:spcBef>
            <a:spcAft>
              <a:spcPct val="15000"/>
            </a:spcAft>
            <a:buChar char="•"/>
          </a:pPr>
          <a:r>
            <a:rPr lang="en-US" sz="1400" kern="1200" dirty="0"/>
            <a:t>Costs, SMEs &amp; market impacts</a:t>
          </a:r>
        </a:p>
        <a:p>
          <a:pPr marL="114300" lvl="1" indent="-114300" algn="l" defTabSz="622300">
            <a:lnSpc>
              <a:spcPct val="90000"/>
            </a:lnSpc>
            <a:spcBef>
              <a:spcPct val="0"/>
            </a:spcBef>
            <a:spcAft>
              <a:spcPct val="15000"/>
            </a:spcAft>
            <a:buChar char="•"/>
          </a:pPr>
          <a:r>
            <a:rPr lang="en-US" sz="1400" kern="1200" dirty="0"/>
            <a:t>Implementation &amp; admin burden</a:t>
          </a:r>
        </a:p>
        <a:p>
          <a:pPr marL="114300" lvl="1" indent="-114300" algn="l" defTabSz="622300">
            <a:lnSpc>
              <a:spcPct val="90000"/>
            </a:lnSpc>
            <a:spcBef>
              <a:spcPct val="0"/>
            </a:spcBef>
            <a:spcAft>
              <a:spcPct val="15000"/>
            </a:spcAft>
            <a:buChar char="•"/>
          </a:pPr>
          <a:r>
            <a:rPr lang="en-US" sz="1400" kern="1200" dirty="0"/>
            <a:t>Definitions &amp; measurement methods</a:t>
          </a:r>
        </a:p>
      </dsp:txBody>
      <dsp:txXfrm>
        <a:off x="3146762" y="697987"/>
        <a:ext cx="2756296" cy="4589639"/>
      </dsp:txXfrm>
    </dsp:sp>
    <dsp:sp modelId="{73498052-ABA5-4B05-AABF-350E6C7D1191}">
      <dsp:nvSpPr>
        <dsp:cNvPr id="0" name=""/>
        <dsp:cNvSpPr/>
      </dsp:nvSpPr>
      <dsp:spPr>
        <a:xfrm>
          <a:off x="6288940" y="64387"/>
          <a:ext cx="2756296" cy="633600"/>
        </a:xfrm>
        <a:prstGeom prst="rect">
          <a:avLst/>
        </a:prstGeom>
        <a:solidFill>
          <a:schemeClr val="accent5">
            <a:hueOff val="-8101434"/>
            <a:satOff val="-551"/>
            <a:lumOff val="1307"/>
            <a:alphaOff val="0"/>
          </a:schemeClr>
        </a:solidFill>
        <a:ln w="19050" cap="flat" cmpd="sng" algn="ctr">
          <a:solidFill>
            <a:schemeClr val="accent5">
              <a:hueOff val="-8101434"/>
              <a:satOff val="-551"/>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POLICY FOCUS</a:t>
          </a:r>
        </a:p>
      </dsp:txBody>
      <dsp:txXfrm>
        <a:off x="6288940" y="64387"/>
        <a:ext cx="2756296" cy="633600"/>
      </dsp:txXfrm>
    </dsp:sp>
    <dsp:sp modelId="{17E79B5B-AA18-4298-98BA-54C8B86078F4}">
      <dsp:nvSpPr>
        <dsp:cNvPr id="0" name=""/>
        <dsp:cNvSpPr/>
      </dsp:nvSpPr>
      <dsp:spPr>
        <a:xfrm>
          <a:off x="6288940" y="697987"/>
          <a:ext cx="2756296" cy="4589639"/>
        </a:xfrm>
        <a:prstGeom prst="rect">
          <a:avLst/>
        </a:prstGeom>
        <a:solidFill>
          <a:schemeClr val="accent5">
            <a:tint val="40000"/>
            <a:alpha val="90000"/>
            <a:hueOff val="-7963110"/>
            <a:satOff val="1778"/>
            <a:lumOff val="267"/>
            <a:alphaOff val="0"/>
          </a:schemeClr>
        </a:solidFill>
        <a:ln w="19050" cap="flat" cmpd="sng" algn="ctr">
          <a:solidFill>
            <a:schemeClr val="accent5">
              <a:tint val="40000"/>
              <a:alpha val="90000"/>
              <a:hueOff val="-7963110"/>
              <a:satOff val="1778"/>
              <a:lumOff val="2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Bans, reduction, EPR, labelling, collection</a:t>
          </a:r>
        </a:p>
        <a:p>
          <a:pPr marL="114300" lvl="1" indent="-114300" algn="l" defTabSz="622300">
            <a:lnSpc>
              <a:spcPct val="90000"/>
            </a:lnSpc>
            <a:spcBef>
              <a:spcPct val="0"/>
            </a:spcBef>
            <a:spcAft>
              <a:spcPct val="15000"/>
            </a:spcAft>
            <a:buChar char="•"/>
          </a:pPr>
          <a:r>
            <a:rPr lang="en-US" sz="1400" kern="1200" dirty="0"/>
            <a:t>Feasibility of EU-wide targets</a:t>
          </a:r>
        </a:p>
        <a:p>
          <a:pPr marL="114300" lvl="1" indent="-114300" algn="l" defTabSz="622300">
            <a:lnSpc>
              <a:spcPct val="90000"/>
            </a:lnSpc>
            <a:spcBef>
              <a:spcPct val="0"/>
            </a:spcBef>
            <a:spcAft>
              <a:spcPct val="15000"/>
            </a:spcAft>
            <a:buChar char="•"/>
          </a:pPr>
          <a:r>
            <a:rPr lang="en-US" sz="1400" kern="1200" dirty="0"/>
            <a:t>Coherence with EU &amp; global policy</a:t>
          </a:r>
        </a:p>
        <a:p>
          <a:pPr marL="114300" lvl="1" indent="-114300" algn="l" defTabSz="622300">
            <a:lnSpc>
              <a:spcPct val="90000"/>
            </a:lnSpc>
            <a:spcBef>
              <a:spcPct val="0"/>
            </a:spcBef>
            <a:spcAft>
              <a:spcPct val="15000"/>
            </a:spcAft>
            <a:buChar char="•"/>
          </a:pPr>
          <a:r>
            <a:rPr lang="en-US" sz="1400" kern="1200" dirty="0"/>
            <a:t>Innovation &amp; alternatives</a:t>
          </a:r>
        </a:p>
      </dsp:txBody>
      <dsp:txXfrm>
        <a:off x="6288940" y="697987"/>
        <a:ext cx="2756296" cy="4589639"/>
      </dsp:txXfrm>
    </dsp:sp>
    <dsp:sp modelId="{8EA72D12-824E-417E-9FB9-4B1121648DDB}">
      <dsp:nvSpPr>
        <dsp:cNvPr id="0" name=""/>
        <dsp:cNvSpPr/>
      </dsp:nvSpPr>
      <dsp:spPr>
        <a:xfrm>
          <a:off x="9431119" y="64387"/>
          <a:ext cx="2756296" cy="633600"/>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EVIDENCE</a:t>
          </a:r>
        </a:p>
      </dsp:txBody>
      <dsp:txXfrm>
        <a:off x="9431119" y="64387"/>
        <a:ext cx="2756296" cy="633600"/>
      </dsp:txXfrm>
    </dsp:sp>
    <dsp:sp modelId="{F138191B-7FD9-477D-B087-52E4FFEB7161}">
      <dsp:nvSpPr>
        <dsp:cNvPr id="0" name=""/>
        <dsp:cNvSpPr/>
      </dsp:nvSpPr>
      <dsp:spPr>
        <a:xfrm>
          <a:off x="9431119" y="697987"/>
          <a:ext cx="2756296" cy="4589639"/>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Data-driven responses required</a:t>
          </a:r>
        </a:p>
        <a:p>
          <a:pPr marL="228600" lvl="1" indent="-228600" algn="l" defTabSz="889000">
            <a:lnSpc>
              <a:spcPct val="90000"/>
            </a:lnSpc>
            <a:spcBef>
              <a:spcPct val="0"/>
            </a:spcBef>
            <a:spcAft>
              <a:spcPct val="15000"/>
            </a:spcAft>
            <a:buChar char="•"/>
          </a:pPr>
          <a:r>
            <a:rPr lang="en-US" sz="2000" kern="1200" dirty="0"/>
            <a:t>Quantitative evidence + case studies</a:t>
          </a:r>
        </a:p>
      </dsp:txBody>
      <dsp:txXfrm>
        <a:off x="9431119" y="697987"/>
        <a:ext cx="2756296" cy="45896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12:09.809"/>
    </inkml:context>
    <inkml:brush xml:id="br0">
      <inkml:brushProperty name="width" value="0.2" units="cm"/>
      <inkml:brushProperty name="height" value="1.2" units="cm"/>
      <inkml:brushProperty name="color" value="#E71224"/>
      <inkml:brushProperty name="ignorePressure" value="1"/>
      <inkml:brushProperty name="inkEffects" value="pencil"/>
    </inkml:brush>
  </inkml:definitions>
  <inkml:trace contextRef="#ctx0" brushRef="#br0">2756 1345 0,'-1'52'0,"-2"1"0,-2-1 0,-3 1 0,-1-1 0,-2-1 0,-3 0 0,-2-1 0,-2 1 0,-1-3 0,-4 1 0,0-1 0,-2-2 0,-3 0 0,-1-2 0,-2 0 0,-1-3 0,-3 0 0,0-1 0,-3-3 0,-1 0 0,-2-2 0,-1-1 0,0-2 0,-3-3 0,-1 0 0,0-2 0,-2-2 0,-1-3 0,0 0 0,-2-3 0,0-1 0,-1-3 0,1-1 0,-3-4 0,1-1 0,-1-1 0,0-3 0,0-2 0,1-2 0,-2-2 0,1-2 0,0-2 0,0-3 0,2-1 0,-1-1 0,0-4 0,1-1 0,2-3 0,-1-1 0,1-3 0,1 0 0,2-3 0,0-2 0,1-2 0,3 0 0,-1-3 0,2-2 0,2-1 0,1-2 0,1 0 0,2-3 0,1-1 0,3 0 0,1-3 0,2 0 0,2-2 0,1 0 0,3-2 0,1-1 0,2 1 0,2-3 0,3 1 0,2-1 0,0 0 0,4-1 0,1-1 0,3 1 0,2-1 0,2 1 0,2-1 0,2 0 0,2 0 0,3 1 0,1 0 0,4 1 0,0-1 0,2 2 0,3 0 0,2 1 0,2 1 0,1 1 0,3 0 0,1 2 0,2 0 0,2 1 0,1 3 0,3-1 0,1 4 0,2-1 0,1 2 0,1 3 0,2 0 0,2 2 0,-1 2 0,3 2 0,1 1 0,0 3 0,2 0 0,1 3 0,1 1 0,-1 3 0,2 2 0,1 2 0,0 2 0,-1 1 0,2 3 0,0 2 0,0 2 0,1 2 0,-2 2 0,1 2 0,0 2 0,0 2 0,-1 3 0,1 1 0,-3 2 0,1 2 0,-1 2 0,0 3 0,-2 1 0,0 3 0,-1 0 0,-2 3 0,0 1 0,-1 2 0,-3 2 0,0 2 0,-1 0 0,-2 3 0,-1 2 0,-3-1 0,0 4 0,-3-1 0,-1 3 0,-2 1 0,-1 0 0,-3 2 0,-2 0 0,0 1 0,-4 1 0,-1 1 0,-2 0 0,-2 2 0,-3-1 0,-2 1 0,-1 0 0,-3 1 0,-2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0T11:26:54.486"/>
    </inkml:context>
    <inkml:brush xml:id="br0">
      <inkml:brushProperty name="width" value="0.025" units="cm"/>
      <inkml:brushProperty name="height" value="0.025" units="cm"/>
      <inkml:brushProperty name="color" value="#E71224"/>
    </inkml:brush>
  </inkml:definitions>
  <inkml:trace contextRef="#ctx0" brushRef="#br0">0 1 24509,'0'4194'0,"6972"-4194"0,-6972-4194 0,-6972 4194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2:16.175"/>
    </inkml:context>
    <inkml:brush xml:id="br0">
      <inkml:brushProperty name="width" value="0.05" units="cm"/>
      <inkml:brushProperty name="height" value="0.05" units="cm"/>
      <inkml:brushProperty name="color" value="#E71224"/>
    </inkml:brush>
  </inkml:definitions>
  <inkml:trace contextRef="#ctx0" brushRef="#br0">4030 391 24533,'-2'15'0,"-2"0"0,-5 1 0,0-2 0,-6 2 0,-2-2 0,-2 2 0,-5-1 0,-1-1 0,-5 1 0,-1-2 0,-4 0 0,-2 1 0,-3 0 0,-3-2 0,-2 1 0,-3-2 0,-2 1 0,-2 1 0,-3-3 0,-3 1 0,-1-1 0,-2 0 0,-1-1 0,-3 0 0,-2-2 0,-1 2 0,-2-2 0,-1-1 0,-2 1 0,-1-2 0,0 1 0,-2-2 0,-1-1 0,0 1 0,-1 0 0,-1-3 0,1 0 0,0 0 0,-2-1 0,1 0 0,0-1 0,0 0 0,1 0 0,0-3 0,0 0 0,2 1 0,1-1 0,0-2 0,1 1 0,2-2 0,1 1 0,1-1 0,2-2 0,1 2 0,2-2 0,2 0 0,2-1 0,1 0 0,4-1 0,1 1 0,2-3 0,3 1 0,2 1 0,3-2 0,2 1 0,3-2 0,3 0 0,3 1 0,2 0 0,2-2 0,5 1 0,2-1 0,2-1 0,6 2 0,0-2 0,5 2 0,1-2 0,5 1 0,2 0 0,4-1 0,2 0 0,5 2 0,1-1 0,5-1 0,0 2 0,6-1 0,2 0 0,2 1 0,5 0 0,2-1 0,2 2 0,3-2 0,3 3 0,3-1 0,2 1 0,3-1 0,2 2 0,3 0 0,2-1 0,1 2 0,4-1 0,1 1 0,2 2 0,2-2 0,2 2 0,1 1 0,2-1 0,1 1 0,1 1 0,2 1 0,1 0 0,0 1 0,1-1 0,2 2 0,0 1 0,0-1 0,1 2 0,0 0 0,0 1 0,1 0 0,-2 1 0,0 0 0,1 2 0,-1-1 0,-1 1 0,0 2 0,-1-1 0,-2 1 0,0 0 0,-1 1 0,-2 1 0,-1 1 0,-2-1 0,-1 1 0,-2 2 0,-3-2 0,-1 2 0,-2 1 0,-1-1 0,-3 2 0,-3-1 0,-2 0 0,-2 2 0,-3-1 0,-2 1 0,-3-1 0,-3 3 0,-2-2 0,-4 2 0,-1-1 0,-5 0 0,-1 1 0,-5 0 0,-2-1 0,-2 2 0,-6-1 0,0-1 0,-5 2 0,-2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2:51.962"/>
    </inkml:context>
    <inkml:brush xml:id="br0">
      <inkml:brushProperty name="width" value="0.05" units="cm"/>
      <inkml:brushProperty name="height" value="0.05" units="cm"/>
      <inkml:brushProperty name="color" value="#E71224"/>
    </inkml:brush>
  </inkml:definitions>
  <inkml:trace contextRef="#ctx0" brushRef="#br0">4029 518 24523,'-1'18'0,"-4"2"0,-3 2 0,-2-3 0,-5 1 0,0 0 0,-6 1 0,-2-3 0,-3 1 0,-4 0 0,0-1 0,-4 1 0,-5 0 0,0-2 0,-4-2 0,-2 4 0,-3-5 0,-2 3 0,-3-1 0,-2-2 0,-1 0 0,-4 0 0,-1-2 0,-2-1 0,-2 1 0,-1-1 0,-3-1 0,-1 0 0,-1-2 0,-2 2 0,0-4 0,-1 2 0,-2-4 0,-1 3 0,0-4 0,-1 1 0,-1-1 0,2-1 0,-3-2 0,1 2 0,0-4 0,0 2 0,0-2 0,2-1 0,-2-1 0,1 1 0,2-4 0,-1 3 0,4-4 0,-1 2 0,1-4 0,2 2 0,1-2 0,2 0 0,1-1 0,3-1 0,0 1 0,3-1 0,2-2 0,2 0 0,2 0 0,3-2 0,1-1 0,3 3 0,4-5 0,0 4 0,5-2 0,2-2 0,3 0 0,2 1 0,3-1 0,2 0 0,4 1 0,4-3 0,2 1 0,3 0 0,3 1 0,3-3 0,5 2 0,0 2 0,6-4 0,0 2 0,5 1 0,3-1 0,3-1 0,3 1 0,2 2 0,4-3 0,4 3 0,2-1 0,3 0 0,2 1 0,3 0 0,2 0 0,5 1 0,0 1 0,4-1 0,3 1 0,1 2 0,3-1 0,2 1 0,2 1 0,2-1 0,3 2 0,0 1 0,3 0 0,1 0 0,2 2 0,1 0 0,2 1 0,1 0 0,-1 2 0,4 0 0,-1 1 0,2 0 0,1 2 0,-2 0 0,2 2 0,0-1 0,0 2 0,0 0 0,1 2 0,-3-1 0,2 2 0,-1 0 0,-1 2 0,0 0 0,-1 1 0,-2 0 0,-1 2 0,0 0 0,-2 1 0,-1 0 0,-1 2 0,-3 0 0,-1 0 0,-2 1 0,-2 2 0,-1-1 0,-4 1 0,-1 1 0,-2-1 0,-3 2 0,-2 1 0,-3-1 0,-2 1 0,-4 1 0,0 0 0,-5 0 0,-4 1 0,0 0 0,-4-1 0,-3 3 0,-2-3 0,-6 2 0,0 1 0,-5-1 0,-2-1 0,-3 1 0,-4 2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08.543"/>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49.074"/>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50.73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2T08:40:52.28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9T09:57:19.792"/>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1 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5:40.242"/>
    </inkml:context>
    <inkml:brush xml:id="br0">
      <inkml:brushProperty name="width" value="0.05" units="cm"/>
      <inkml:brushProperty name="height" value="0.05" units="cm"/>
      <inkml:brushProperty name="color" value="#E71224"/>
    </inkml:brush>
  </inkml:definitions>
  <inkml:trace contextRef="#ctx0" brushRef="#br0">4771 461 24532,'-1'18'0,"-5"0"0,-3 0 0,-4 0 0,-4 0 0,-3 0 0,-2-1 0,-7 1 0,-1-1 0,-4 0 0,-3-1 0,-4 1 0,-3-1 0,-3-1 0,-5 0 0,0 0 0,-5 0 0,-3-1 0,-3-1 0,-1 0 0,-4 0 0,-2-1 0,-3-1 0,-1 0 0,-3 0 0,-1-2 0,-3 1 0,-2-2 0,-1 0 0,-1-1 0,-4 0 0,1-1 0,-2-1 0,1 0 0,-4-1 0,2-1 0,-3-1 0,1 0 0,-1-1 0,2-1 0,-2 0 0,0-1 0,1-1 0,1 0 0,-1-1 0,2-1 0,0-1 0,1 0 0,2-1 0,1-1 0,0 0 0,3-1 0,1 0 0,3-2 0,1 1 0,2-2 0,3 0 0,1 0 0,3-1 0,2-1 0,4 0 0,1 0 0,3-1 0,5-1 0,1 0 0,4 0 0,1 0 0,5-1 0,4-1 0,2 1 0,4-1 0,4 0 0,3-1 0,3 1 0,4-1 0,2 0 0,6 0 0,3 0 0,3 0 0,5 0 0,2 0 0,5 0 0,3 0 0,3 0 0,6 0 0,2 1 0,4-1 0,3 1 0,3 0 0,4 0 0,4 0 0,2 1 0,4 0 0,5 0 0,1 1 0,4 0 0,1 1 0,5 0 0,3 0 0,1 1 0,4 1 0,2 0 0,3 0 0,1 1 0,3 1 0,2 0 0,1 1 0,3 0 0,1 1 0,3 1 0,0 1 0,1 0 0,2 0 0,1 2 0,0 0 0,2 1 0,-1 0 0,1 1 0,1 1 0,0 1 0,-2 0 0,2 1 0,-1 1 0,1 1 0,-3 0 0,2 1 0,-4 0 0,1 2 0,-2 0 0,1 0 0,-4 1 0,-1 1 0,-1 1 0,-2 0 0,-3 1 0,-1 0 0,-3 1 0,-1 1 0,-3 0 0,-2 0 0,-4 1 0,-1 1 0,-3 0 0,-3 0 0,-5 1 0,0 0 0,-5 1 0,-3 0 0,-3 0 0,-4 1 0,-3 0 0,-4 0 0,-1 0 0,-7 1 0,-2-1 0,-3 1 0,-4 0 0,-4 0 0,-3 0 0,-5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6:10.813"/>
    </inkml:context>
    <inkml:brush xml:id="br0">
      <inkml:brushProperty name="width" value="0.05" units="cm"/>
      <inkml:brushProperty name="height" value="0.05" units="cm"/>
      <inkml:brushProperty name="color" value="#E71224"/>
    </inkml:brush>
  </inkml:definitions>
  <inkml:trace contextRef="#ctx0" brushRef="#br0">3745 536 24530,'-1'21'0,"-3"-1"0,-4 2 0,-1-2 0,-4 2 0,-3-2 0,-3 0 0,-2 0 0,-3 0 0,-3-1 0,-3 2 0,-2-2 0,-2-2 0,-3 2 0,-3-1 0,-2-2 0,-3 1 0,-1-1 0,-2 1 0,-3-2 0,-3-1 0,0 0 0,-3-1 0,-2 0 0,-2-2 0,0 1 0,-3-1 0,0-1 0,-3-1 0,0 0 0,-2-1 0,0-2 0,-2 0 0,0-1 0,0 0 0,-2-1 0,0-1 0,0-2 0,-1 0 0,1 0 0,-1-2 0,1 0 0,0 0 0,0-2 0,1-1 0,0-1 0,1 0 0,0-1 0,2 0 0,1-2 0,0-1 0,2 0 0,1-1 0,2-1 0,1-1 0,2 1 0,0-2 0,4 0 0,1-1 0,2 0 0,2-1 0,2-2 0,3 1 0,1-1 0,3 1 0,2-2 0,3-1 0,3 2 0,2-2 0,2-2 0,3 2 0,3-1 0,3 0 0,2 0 0,4 0 0,2-2 0,2 2 0,4-2 0,3 2 0,2-1 0,4 0 0,2 0 0,3-1 0,4 2 0,2 0 0,2-2 0,4 2 0,2 0 0,3 1 0,3-1 0,3 1 0,2 0 0,2 0 0,3 1 0,3 1 0,2-1 0,3 1 0,1 1 0,3 1 0,2 0 0,2 0 0,2 1 0,1 1 0,4 0 0,0 1 0,2 0 0,1 2 0,2 0 0,1 1 0,2 0 0,0 2 0,1-1 0,2 3 0,0-1 0,1 2 0,0 0 0,1 2 0,0-1 0,0 2 0,1 1 0,-1 0 0,1 1 0,-1 2 0,0-1 0,0 2 0,-2 0 0,0 2 0,0-1 0,-2 3 0,0-1 0,-2 2 0,0 0 0,-3 1 0,0 0 0,-3 2 0,0 0 0,-2 1 0,-2 0 0,-3 1 0,0 1 0,-3 0 0,-3 0 0,-2 1 0,-1 1 0,-3 1 0,-2-1 0,-3 1 0,-3 1 0,-2 0 0,-2 0 0,-3 1 0,-3-1 0,-3 1 0,-2 0 0,-3 2 0,-3-2 0,-4 0 0,-1 2 0,-4-1 0,-3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6:24.989"/>
    </inkml:context>
    <inkml:brush xml:id="br0">
      <inkml:brushProperty name="width" value="0.05" units="cm"/>
      <inkml:brushProperty name="height" value="0.05" units="cm"/>
      <inkml:brushProperty name="color" value="#E71224"/>
    </inkml:brush>
  </inkml:definitions>
  <inkml:trace contextRef="#ctx0" brushRef="#br0">3685 565 24480,'-2'22'0,"-2"1"0,-3-2 0,-3 1 0,-3 1 0,-2-2 0,-3 1 0,-3-2 0,-3 1 0,-2 1 0,-3-2 0,-3 0 0,-2-1 0,-3 0 0,-2 0 0,-2 0 0,-3-3 0,-2 2 0,-2-1 0,-2-2 0,-2 1 0,-2-2 0,-2 0 0,-1 0 0,-3-1 0,-1-2 0,-1 1 0,-2-2 0,-1 0 0,-1-2 0,-2 0 0,0 1 0,-1-4 0,-1 1 0,-1-1 0,0-1 0,-1-1 0,0-1 0,0-1 0,0-1 0,-1 0 0,1-1 0,0-1 0,1-1 0,-1-1 0,2-1 0,0-1 0,1 1 0,0-4 0,2 1 0,1 0 0,1-2 0,1 0 0,1-2 0,2 1 0,2-2 0,1-1 0,3 0 0,0 0 0,3-2 0,2 1 0,2-2 0,2-1 0,3 2 0,1-3 0,3 0 0,3 0 0,2 0 0,2-1 0,3 0 0,3-2 0,2 1 0,3 1 0,3-2 0,2 1 0,3-2 0,4 1 0,1 1 0,4-2 0,3 1 0,2 1 0,3-3 0,4 3 0,1-1 0,4-1 0,3 2 0,2-1 0,3 2 0,3-1 0,2-1 0,3 3 0,3-1 0,2 0 0,2 2 0,3-2 0,3 2 0,1 1 0,3-1 0,2 1 0,2 2 0,2-1 0,3 3 0,0-2 0,3 2 0,1-1 0,2 3 0,2-1 0,1 2 0,1 0 0,1 2 0,1 0 0,2 1 0,0 1 0,1-1 0,0 2 0,2 2 0,-1-1 0,1 3 0,0-1 0,1 2 0,-1 0 0,0 2 0,0-1 0,0 3 0,-1-1 0,0 2 0,-1 2 0,-1-1 0,-1 1 0,0 1 0,-2 0 0,-1 2 0,-1 0 0,-2 2 0,-1-1 0,-1 3 0,-3-1 0,-1 2 0,-2-2 0,-2 3 0,-2-1 0,-2 2 0,-2 1 0,-2-1 0,-3 1 0,-2 2 0,-2-2 0,-3 2 0,-2 0 0,-3-1 0,-3 3 0,-2-1 0,-3-1 0,-3 2 0,-3-1 0,-2 2 0,-3-1 0,-3-1 0,-3 3 0,-2-3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0:16:29.658"/>
    </inkml:context>
    <inkml:brush xml:id="br0">
      <inkml:brushProperty name="width" value="0.2" units="cm"/>
      <inkml:brushProperty name="height" value="1.2" units="cm"/>
      <inkml:brushProperty name="color" value="#E71224"/>
      <inkml:brushProperty name="ignorePressure" value="1"/>
      <inkml:brushProperty name="inkEffects" value="pencil"/>
    </inkml:brush>
  </inkml:definitions>
  <inkml:trace contextRef="#ctx0" brushRef="#br0">1 0,'0'0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7:09.850"/>
    </inkml:context>
    <inkml:brush xml:id="br0">
      <inkml:brushProperty name="width" value="0.05" units="cm"/>
      <inkml:brushProperty name="height" value="0.05" units="cm"/>
      <inkml:brushProperty name="color" value="#E71224"/>
    </inkml:brush>
  </inkml:definitions>
  <inkml:trace contextRef="#ctx0" brushRef="#br0">4097 477 24516,'-1'18'0,"-4"1"0,-3-1 0,-3 0 0,-3 1 0,-3-1 0,-4 1 0,-2-2 0,-3 1 0,-4 0 0,-3-1 0,-1-1 0,-4 1 0,-3-1 0,-2-1 0,-3 2 0,-2-2 0,-3-2 0,-3 1 0,-1 0 0,-4-1 0,-1-1 0,-2 0 0,-2-1 0,-2 0 0,-2-1 0,-1-1 0,-2 1 0,-2-2 0,0 0 0,-2-1 0,-1-2 0,-1 1 0,-1-1 0,0-2 0,-2 1 0,1-2 0,-2 0 0,2-1 0,-2-1 0,0 0 0,1-1 0,0-1 0,1 0 0,-1-2 0,2 1 0,0-2 0,1-1 0,1 1 0,1-2 0,1-1 0,2 0 0,1-2 0,1 1 0,3-1 0,1-1 0,1 0 0,4-1 0,0 0 0,3-1 0,2-1 0,3 0 0,2 1 0,2-2 0,4-2 0,1 2 0,4-1 0,2-1 0,2 1 0,4-1 0,3-1 0,2 0 0,4 1 0,2-2 0,4 1 0,4-1 0,2 1 0,2 0 0,4-1 0,4 1 0,2-2 0,4 2 0,4-1 0,2 1 0,2-1 0,4 1 0,4 0 0,2 0 0,4 0 0,2 1 0,3-1 0,4 2 0,2 0 0,2-1 0,4 2 0,1-1 0,4 2 0,2-1 0,2 1 0,3 0 0,2 2 0,3-1 0,0 1 0,4 1 0,1 1 0,1-1 0,3 2 0,1 0 0,1 1 0,2 0 0,1 2 0,1-1 0,1 2 0,1 0 0,0 1 0,2 1 0,-1 0 0,1 1 0,0 1 0,1 1 0,0 0 0,-2 1 0,2 1 0,-2 1 0,1 0 0,-2 1 0,0 1 0,-1 0 0,-1 2 0,-1-1 0,-2 2 0,0 0 0,-2 1 0,-2 0 0,-1 2 0,-2-1 0,-2 1 0,-2 1 0,-2 1 0,-1-1 0,-4 2 0,-1 0 0,-3 1 0,-3-1 0,-2 2 0,-3-1 0,-2 2 0,-3-1 0,-4 0 0,-1 2 0,-3-1 0,-4 1 0,-3 0 0,-2 0 0,-4 0 0,-3 1 0,-3-1 0,-3 1 0,-3-1 0,-4 2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7:51.780"/>
    </inkml:context>
    <inkml:brush xml:id="br0">
      <inkml:brushProperty name="width" value="0.05" units="cm"/>
      <inkml:brushProperty name="height" value="0.05" units="cm"/>
      <inkml:brushProperty name="color" value="#E71224"/>
    </inkml:brush>
  </inkml:definitions>
  <inkml:trace contextRef="#ctx0" brushRef="#br0">5311 530 24496,'-3'21'0,"-3"0"0,-4 0 0,-3-2 0,-6 2 0,-3 0 0,-5-1 0,-3-1 0,-5 1 0,-2-1 0,-5 1 0,-4-1 0,-3-1 0,-3 0 0,-5-1 0,-2 1 0,-4-2 0,-3 1 0,-3-2 0,-4 0 0,-3 0 0,-2-2 0,-2 1 0,-3-2 0,-2 0 0,-3-2 0,-2 1 0,-2-1 0,-2-1 0,-1 0 0,-3-1 0,1-2 0,-4 0 0,0 0 0,0-2 0,-2-1 0,0 0 0,-1-1 0,-1-1 0,1-1 0,0 0 0,1-1 0,-1-1 0,0-1 0,1 0 0,2-1 0,-1-2 0,3 0 0,0 0 0,3-2 0,-1-1 0,5 0 0,-1-1 0,4-1 0,1 1 0,2-2 0,3 0 0,2-2 0,3 1 0,3-2 0,3 0 0,3 0 0,2-2 0,4 1 0,4-2 0,3 1 0,3-1 0,3 0 0,6-1 0,2-1 0,3 1 0,5-1 0,4 1 0,4-1 0,4-1 0,3 0 0,5 2 0,4-2 0,3 0 0,5 0 0,4 0 0,5 0 0,3 1 0,4-1 0,5 0 0,3 2 0,4-2 0,4 1 0,4 1 0,5-1 0,3 1 0,2 1 0,6 0 0,3 0 0,3 0 0,3 1 0,4 1 0,4-1 0,2 1 0,3 1 0,3 1 0,3 1 0,3-1 0,2 1 0,3 2 0,2-1 0,1 2 0,4-1 0,-1 2 0,5 2 0,-1-1 0,3 1 0,0 1 0,3 1 0,-1 1 0,2-1 0,1 2 0,0 2 0,-1-1 0,1 2 0,0 0 0,1 2 0,-1-1 0,-1 2 0,0 2 0,-2-1 0,0 1 0,0 1 0,-4 1 0,1 1 0,-3-1 0,-1 2 0,-2 2 0,-2-1 0,-2 2 0,-3-1 0,-2 2 0,-3 1 0,-2-1 0,-2 1 0,-3 1 0,-4 1 0,-3 1 0,-3-1 0,-4 1 0,-2 1 0,-5 0 0,-3 0 0,-3 0 0,-4 1 0,-5 1 0,-2-1 0,-5 1 0,-3 1 0,-5-2 0,-3 2 0,-6 0 0,-3-1 0,-4 1 0,-3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8:13.101"/>
    </inkml:context>
    <inkml:brush xml:id="br0">
      <inkml:brushProperty name="width" value="0.05" units="cm"/>
      <inkml:brushProperty name="height" value="0.05" units="cm"/>
      <inkml:brushProperty name="color" value="#E71224"/>
    </inkml:brush>
  </inkml:definitions>
  <inkml:trace contextRef="#ctx0" brushRef="#br0">5297 786 24484,'-2'31'0,"-4"1"0,-5-3 0,-3 2 0,-4 0 0,-4-2 0,-5 2 0,-3-1 0,-4-1 0,-4 0 0,-3-2 0,-5 0 0,-3 1 0,-3-1 0,-5-2 0,-2 1 0,-4-1 0,-3-2 0,-3 1 0,-3-1 0,-3-2 0,-3-1 0,-2-1 0,-3 1 0,-2-3 0,-3-1 0,-2-1 0,-1 1 0,-3-2 0,-1-3 0,-2 1 0,-1-2 0,-2-1 0,0-1 0,-2-2 0,0 0 0,-1-2 0,-1 0 0,0-2 0,0-2 0,0 0 0,1-2 0,-1-2 0,1 0 0,1-2 0,0 0 0,2-2 0,0-1 0,2-1 0,1-2 0,2 1 0,1-3 0,2-2 0,3 1 0,1-1 0,3-1 0,2-3 0,2 1 0,4-1 0,2-1 0,3-2 0,3-1 0,3 1 0,3-2 0,3-1 0,4 1 0,4-2 0,3-1 0,3 1 0,5 0 0,3-2 0,4 0 0,3-1 0,5-1 0,4 2 0,4-2 0,3 0 0,5 2 0,4-3 0,4 1 0,4 0 0,4 0 0,4 2 0,5-2 0,3 0 0,4 1 0,4-1 0,5 2 0,3 0 0,4 0 0,3 1 0,5 1 0,3 0 0,3 0 0,4 1 0,4 1 0,3 0 0,3 1 0,3 1 0,3 0 0,3 1 0,2 3 0,4-1 0,2 1 0,2 1 0,3 3 0,1-1 0,3 1 0,2 1 0,1 2 0,2 1 0,1 1 0,2 0 0,0 2 0,2 3 0,0-1 0,1 2 0,1 0 0,-1 2 0,1 2 0,0 0 0,0 2 0,0 2 0,-1 0 0,-1 2 0,0-1 0,-2 3 0,0 2 0,-2 0 0,-1 1 0,-2 1 0,-1 2 0,-3 1 0,-1 1 0,-2-1 0,-3 3 0,-2 1 0,-3 1 0,-2-1 0,-3 3 0,-3 1 0,-3 0 0,-3 1 0,-3 1 0,-4 0 0,-2 1 0,-5 1 0,-3 0 0,-3 0 0,-5 1 0,-3 1 0,-4 0 0,-4 0 0,-3 2 0,-5-1 0,-4 1 0,-4 0 0,-3-2 0,-5 2 0,-4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8:27.990"/>
    </inkml:context>
    <inkml:brush xml:id="br0">
      <inkml:brushProperty name="width" value="0.05" units="cm"/>
      <inkml:brushProperty name="height" value="0.05" units="cm"/>
      <inkml:brushProperty name="color" value="#E71224"/>
    </inkml:brush>
  </inkml:definitions>
  <inkml:trace contextRef="#ctx0" brushRef="#br0">3767 545 24484,'-3'22'0,"-1"-1"0,-2 0 0,-4 1 0,-3-1 0,-3-1 0,-4 1 0,0 0 0,-5-1 0,-2-1 0,-2 2 0,-4-3 0,-2 2 0,-2-2 0,-2 0 0,-4-1 0,-2 0 0,-1 0 0,-4-2 0,-1 1 0,-2 0 0,-3-2 0,-1-1 0,-2 0 0,-2-1 0,-1-1 0,-2 1 0,-1-3 0,-1 2 0,-2-4 0,-1 1 0,-1 0 0,0-3 0,-2 0 0,-1 1 0,0-2 0,1-2 0,-1 1 0,-1-2 0,-1-1 0,1 0 0,0-1 0,1-2 0,1 1 0,-1-2 0,0-2 0,1 1 0,2 0 0,0-3 0,1 0 0,1 1 0,2-4 0,1 2 0,1-3 0,2 1 0,1-1 0,2-1 0,2 0 0,1-1 0,3-2 0,2 0 0,1 1 0,4-2 0,1 0 0,2 0 0,4-1 0,2 0 0,2-2 0,2 2 0,4-3 0,2 2 0,2-1 0,5-1 0,0 0 0,4 1 0,3-1 0,3-1 0,4 1 0,2 0 0,1-1 0,6 1 0,1-1 0,2 1 0,4 0 0,3-1 0,3 2 0,4 0 0,0-1 0,5 0 0,2 2 0,2-1 0,4 1 0,2 1 0,2-2 0,2 3 0,4-1 0,2 1 0,1 0 0,4 2 0,1-1 0,2 2 0,3-1 0,1 1 0,2 1 0,2 1 0,1 1 0,2 0 0,1 1 0,1 1 0,2 0 0,1 1 0,1 1 0,0 1 0,2 1 0,1-1 0,0 4 0,-1-2 0,1 3 0,1-1 0,0 1 0,1 2 0,-1 1 0,-1-1 0,-1 3 0,1-2 0,0 4 0,-1-1 0,-2 1 0,0 1 0,-1 1 0,-1 1 0,-2 0 0,-1 1 0,-1 1 0,-2 0 0,-1 1 0,-2 1 0,-2 1 0,-1 1 0,-3-1 0,-2 2 0,-1-1 0,-4 2 0,-1 0 0,-2 1 0,-4-1 0,-2 3 0,-2-2 0,-2 1 0,-4 1 0,-2-1 0,-2 2 0,-5 0 0,0-1 0,-4 0 0,-3 2 0,-3-1 0,-4 0 0,-2 1 0,-1-1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8:55.263"/>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9:02.371"/>
    </inkml:context>
    <inkml:brush xml:id="br0">
      <inkml:brushProperty name="width" value="0.05" units="cm"/>
      <inkml:brushProperty name="height" value="0.05" units="cm"/>
      <inkml:brushProperty name="color" value="#E71224"/>
    </inkml:brush>
  </inkml:definitions>
  <inkml:trace contextRef="#ctx0" brushRef="#br0">3985 456 24533,'-1'18'0,"-4"0"0,-3 0 0,-3-1 0,-2 1 0,-4-1 0,-2 1 0,-5-1 0,-1 0 0,-4 0 0,-2-1 0,-3 0 0,-3 0 0,-2-1 0,-4 0 0,-1 0 0,-4-1 0,-2 0 0,-1 0 0,-3-2 0,-2 1 0,-4-1 0,0-1 0,-2 0 0,-2-1 0,-3 0 0,1-1 0,-4-1 0,0 0 0,-2-1 0,-1 0 0,-1-1 0,0-1 0,-2-1 0,0 0 0,-2-1 0,1 0 0,-1-1 0,1-1 0,-2-1 0,1 0 0,0-1 0,-1-1 0,2-1 0,0 0 0,1-1 0,1 0 0,0-1 0,0-1 0,2-1 0,2 0 0,1-1 0,1 0 0,1-1 0,3-1 0,0 0 0,3-1 0,1 0 0,3-1 0,1-1 0,3 1 0,2-2 0,2 0 0,3 0 0,2-1 0,3 0 0,3 0 0,2-1 0,3 0 0,2 0 0,4-1 0,2 0 0,3 0 0,4-1 0,2 1 0,3-1 0,4 1 0,2-1 0,3 0 0,4 0 0,2 0 0,4 0 0,3 0 0,2 1 0,4-1 0,3 1 0,2-1 0,4 1 0,3 0 0,2 0 0,4 1 0,2 0 0,3 0 0,2 1 0,3 0 0,3 0 0,2 1 0,3 0 0,2 0 0,2 2 0,3-1 0,1 1 0,3 1 0,1 0 0,3 1 0,0 0 0,3 1 0,1 1 0,1 0 0,1 1 0,2 0 0,2 1 0,0 1 0,0 1 0,1 0 0,1 1 0,0 0 0,2 1 0,-1 1 0,0 1 0,1 0 0,-2 1 0,1 1 0,-1 1 0,1 0 0,-2 1 0,0 0 0,-2 1 0,0 1 0,-1 1 0,-1 0 0,-2 1 0,0 0 0,-4 1 0,1 1 0,-3 0 0,-2 1 0,-2 0 0,0 1 0,-4 1 0,-2-1 0,-3 2 0,-1 0 0,-2 0 0,-4 1 0,-1 0 0,-4 0 0,-2 1 0,-3 0 0,-3 0 0,-2 1 0,-4 0 0,-1 0 0,-5 1 0,-2-1 0,-4 1 0,-2-1 0,-3 1 0,-3 0 0,-4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9:19.054"/>
    </inkml:context>
    <inkml:brush xml:id="br0">
      <inkml:brushProperty name="width" value="0.05" units="cm"/>
      <inkml:brushProperty name="height" value="0.05" units="cm"/>
      <inkml:brushProperty name="color" value="#E71224"/>
    </inkml:brush>
  </inkml:definitions>
  <inkml:trace contextRef="#ctx0" brushRef="#br0">6364 427 24529,'-2'17'0,"-6"-1"0,-4 1 0,-4 0 0,-8-1 0,-2 1 0,-5-1 0,-6 0 0,-4 0 0,-3-1 0,-8 1 0,-2-1 0,-4 0 0,-6-1 0,-4 0 0,-3 1 0,-5-2 0,-3 0 0,-3-1 0,-4 0 0,-5 0 0,-3-2 0,-2 1 0,-4 0 0,-3-2 0,-1 0 0,-4-1 0,-3 0 0,-1 0 0,-2-1 0,-3-1 0,0-1 0,-4 0 0,1-1 0,-2 0 0,0-1 0,-2 0 0,-2-2 0,3 0 0,-3-1 0,1 0 0,1-1 0,-1 0 0,1-2 0,2 0 0,0-1 0,1 0 0,1-1 0,3 0 0,0-1 0,3-1 0,1-1 0,3 0 0,1 0 0,5-1 0,2 0 0,1-2 0,5 0 0,2 1 0,4-2 0,4 0 0,3 0 0,4-1 0,3 0 0,5-2 0,4 1 0,2 0 0,8-1 0,2 0 0,4-1 0,6 1 0,4-1 0,5 0 0,4 0 0,6-1 0,3 1 0,6-1 0,6 0 0,3 1 0,6-1 0,4 0 0,6 0 0,3 1 0,6-1 0,6 2 0,3-2 0,6 0 0,4 2 0,5-1 0,4 1 0,6-1 0,4 1 0,2 0 0,8 1 0,2 0 0,4-1 0,5 2 0,3 0 0,4 1 0,3 0 0,4 0 0,4 0 0,2 3 0,5-2 0,1 2 0,2-1 0,5 2 0,1 1 0,3-1 0,1 1 0,3 1 0,0 0 0,3 2 0,1 0 0,1 0 0,0 1 0,2 0 0,1 2 0,-1 0 0,1 1 0,1 0 0,-3 1 0,3 0 0,-2 2 0,-2 0 0,0 1 0,-2 0 0,1 0 0,-4 2 0,0 0 0,-3 1 0,-2 1 0,-1-1 0,-3 1 0,-4 2 0,-1-1 0,-3 2 0,-4-2 0,-2 3 0,-3 0 0,-5 0 0,-4 0 0,-3 1 0,-3 0 0,-5 2 0,-3-1 0,-4 0 0,-6 1 0,-4 0 0,-2 1 0,-8-1 0,-3 1 0,-4-1 0,-6 2 0,-5 0 0,-2-2 0,-8 2 0,-4-1 0,-4 1 0,-6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1:19:27.167"/>
    </inkml:context>
    <inkml:brush xml:id="br0">
      <inkml:brushProperty name="width" value="0.05" units="cm"/>
      <inkml:brushProperty name="height" value="0.05" units="cm"/>
      <inkml:brushProperty name="color" value="#E71224"/>
    </inkml:brush>
  </inkml:definitions>
  <inkml:trace contextRef="#ctx0" brushRef="#br0">5511 600 24539,'-3'23'0,"-3"2"0,-5-2 0,-3 0 0,-5 0 0,-5 0 0,-3 0 0,-4-1 0,-5 0 0,-3 0 0,-5 0 0,-3 0 0,-4-1 0,-4-2 0,-3 2 0,-4-2 0,-3-1 0,-4 1 0,-3-2 0,-3 0 0,-3-1 0,-2 0 0,-4-1 0,-3-1 0,-1-1 0,-4 0 0,-1-1 0,-2-1 0,-3 0 0,0-2 0,-3 0 0,-2-2 0,0 0 0,-2-1 0,0 0 0,-2-3 0,1 1 0,-3-2 0,1-1 0,0 0 0,0-2 0,0 0 0,0-1 0,1-2 0,0 1 0,3-3 0,-1 0 0,1-1 0,2 0 0,1-2 0,1 0 0,3-2 0,1 0 0,3-1 0,3-1 0,0 0 0,5-1 0,1-1 0,3-1 0,2 0 0,4-1 0,4 0 0,3-2 0,2 1 0,5-1 0,2-2 0,4 2 0,4-2 0,5-1 0,2 0 0,5 0 0,3 0 0,5 0 0,3-1 0,5 0 0,4 0 0,4 0 0,5 0 0,4-2 0,3 2 0,6 0 0,3 0 0,4-2 0,5 2 0,4 0 0,4 1 0,5-1 0,3-1 0,5 3 0,3-1 0,5 0 0,2 1 0,5 1 0,4-1 0,4 2 0,2-1 0,5 1 0,2 1 0,3 0 0,4 1 0,4 0 0,2 2 0,3 1 0,1 0 0,5-1 0,0 3 0,3 0 0,3 0 0,1 2 0,3 1 0,1 0 0,1 1 0,2 2 0,1-1 0,-1 4 0,3-3 0,0 4 0,1-1 0,0 2 0,0 1 0,0 0 0,0 1 0,1 2 0,-3-1 0,1 4 0,-2-3 0,0 4 0,-2-1 0,0 2 0,-2 1 0,-3 0 0,0 1 0,-3 2 0,-2 0 0,-1 0 0,-4 3 0,-1-1 0,-3 0 0,-4 1 0,-2 2 0,-3 0 0,-3 1 0,-3 0 0,-4 1 0,-3 1 0,-4-1 0,-3 2 0,-4-1 0,-4 1 0,-3 1 0,-5 0 0,-3-1 0,-5 3 0,-4-1 0,-3-1 0,-5 1 0,-5 0 0,-3 2 0,-5-2 0,-3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5T12:20:14.313"/>
    </inkml:context>
    <inkml:brush xml:id="br0">
      <inkml:brushProperty name="width" value="0.05" units="cm"/>
      <inkml:brushProperty name="height" value="0.05" units="cm"/>
      <inkml:brushProperty name="color" value="#E71224"/>
    </inkml:brush>
  </inkml:definitions>
  <inkml:trace contextRef="#ctx0" brushRef="#br0">6941 715 24543,'-2'28'0,"-7"0"0,-4 1 0,-6-2 0,-5 0 0,-5 0 0,-5 1 0,-6-1 0,-5-1 0,-5 0 0,-5 0 0,-4-1 0,-4 0 0,-6-1 0,-6 0 0,-2 0 0,-6-2 0,-3-1 0,-4 0 0,-5-1 0,-3 0 0,-4-2 0,-3 0 0,-4-1 0,-3-1 0,-2-1 0,-4 0 0,-2-3 0,-3 1 0,-2-2 0,-1 0 0,-3-2 0,-2-1 0,0-1 0,-3-1 0,0-1 0,0-2 0,-2 0 0,0-1 0,-1-2 0,1 0 0,0-2 0,0-1 0,1 0 0,2-2 0,-1-1 0,3-1 0,0-1 0,2-1 0,3-2 0,1 0 0,2-2 0,3 1 0,2-3 0,4 0 0,2-1 0,3-1 0,4-1 0,3 0 0,4-2 0,3 0 0,5-1 0,4 0 0,3-1 0,5-2 0,4 0 0,5 0 0,6-1 0,3 0 0,6-1 0,4 0 0,5 0 0,5-1 0,6-1 0,5 1 0,5 0 0,5 0 0,6-2 0,4 1 0,7 0 0,4 0 0,7 1 0,4-2 0,6 2 0,5-2 0,5 2 0,5 0 0,6 1 0,5-2 0,5 2 0,4 0 0,6 2 0,3-1 0,6 1 0,5 1 0,4-1 0,5 2 0,3-1 0,4 4 0,5-2 0,3 2 0,4 0 0,3 1 0,4 0 0,3 3 0,2-1 0,4 3 0,2-1 0,3 2 0,2 1 0,1 1 0,3 1 0,2 0 0,0 2 0,3 1 0,-1 1 0,2 1 0,1 1 0,0 2 0,0 0 0,1 2 0,-1 0 0,0 2 0,-2 1 0,0 1 0,0 1 0,-3 1 0,0 2 0,-2 0 0,-3 1 0,-1 1 0,-2 1 0,-3 2 0,-2-1 0,-4 3 0,-2-1 0,-3 3 0,-4 0 0,-3 1 0,-4 0 0,-3 2 0,-5-2 0,-4 4 0,-3-1 0,-6 2 0,-2-1 0,-6 1 0,-6 1 0,-4-1 0,-4 2 0,-5 0 0,-5 2 0,-5-2 0,-6 1 0,-5 0 0,-5 2 0,-5-2 0,-6 2 0,-4-2 0,-7 1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0:40:32.352"/>
    </inkml:context>
    <inkml:brush xml:id="br0">
      <inkml:brushProperty name="width" value="0.05" units="cm"/>
      <inkml:brushProperty name="height" value="0.05" units="cm"/>
      <inkml:brushProperty name="color" value="#E71224"/>
    </inkml:brush>
  </inkml:definitions>
  <inkml:trace contextRef="#ctx0" brushRef="#br0">1 0 24537,'0'1198'0,"7541"-1198"0,-7541-1198 0,-7541 1198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0:17:08.154"/>
    </inkml:context>
    <inkml:brush xml:id="br0">
      <inkml:brushProperty name="width" value="0.1" units="cm"/>
      <inkml:brushProperty name="height" value="0.6" units="cm"/>
      <inkml:brushProperty name="color" value="#F8F824"/>
      <inkml:brushProperty name="ignorePressure" value="1"/>
      <inkml:brushProperty name="inkEffects" value="pencil"/>
    </inkml:brush>
  </inkml:definitions>
  <inkml:trace contextRef="#ctx0" brushRef="#br0">0 0,'0'0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0:47:20.431"/>
    </inkml:context>
    <inkml:brush xml:id="br0">
      <inkml:brushProperty name="width" value="0.05" units="cm"/>
      <inkml:brushProperty name="height" value="0.05" units="cm"/>
      <inkml:brushProperty name="color" value="#E71224"/>
    </inkml:brush>
  </inkml:definitions>
  <inkml:trace contextRef="#ctx0" brushRef="#br0">21936 3097 24500,'-9'122'0,"-16"-1"0,-17 0 0,-17-1 0,-17 0 0,-16-1 0,-17-1 0,-16-2 0,-16-1 0,-16-2 0,-16-2 0,-15-1 0,-15-3 0,-14-2 0,-15-3 0,-15-2 0,-13-3 0,-13-3 0,-13-3 0,-12-3 0,-13-4 0,-11-3 0,-11-4 0,-10-4 0,-11-3 0,-8-5 0,-10-3 0,-8-5 0,-7-4 0,-8-4 0,-6-5 0,-6-4 0,-5-5 0,-5-4 0,-3-5 0,-4-5 0,-3-4 0,-1-5 0,-2-5 0,-1-4 0,0-6 0,2-4 0,0-5 0,2-5 0,3-4 0,4-5 0,3-5 0,5-4 0,5-5 0,6-4 0,6-5 0,8-4 0,7-4 0,8-5 0,10-3 0,8-5 0,11-3 0,10-4 0,11-4 0,12-3 0,11-4 0,13-3 0,13-3 0,13-3 0,14-3 0,13-2 0,16-3 0,14-2 0,15-3 0,15-1 0,16-2 0,16-2 0,16-1 0,16-2 0,17-1 0,16-1 0,17 0 0,17-1 0,17 0 0,16-1 0,18 0 0,16 1 0,17 0 0,17 1 0,17 0 0,16 1 0,17 1 0,16 2 0,16 1 0,16 2 0,16 2 0,15 1 0,15 3 0,14 2 0,16 3 0,13 2 0,14 3 0,13 3 0,13 3 0,13 3 0,11 4 0,12 3 0,11 4 0,10 4 0,11 3 0,8 5 0,10 3 0,8 5 0,7 4 0,8 4 0,6 5 0,6 4 0,5 5 0,5 4 0,3 5 0,4 5 0,3 4 0,2 5 0,0 5 0,2 4 0,0 6 0,-1 4 0,-2 5 0,-1 5 0,-3 4 0,-4 5 0,-3 5 0,-5 4 0,-5 5 0,-6 4 0,-6 5 0,-8 4 0,-7 4 0,-8 5 0,-10 3 0,-8 5 0,-11 3 0,-10 4 0,-11 4 0,-11 3 0,-13 4 0,-12 3 0,-13 3 0,-13 3 0,-13 3 0,-15 2 0,-15 3 0,-14 2 0,-15 3 0,-15 1 0,-16 2 0,-16 2 0,-16 1 0,-16 2 0,-17 1 0,-16 1 0,-17 0 0,-17 1 0,-17 0 0,-16 1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44:19.282"/>
    </inkml:context>
    <inkml:brush xml:id="br0">
      <inkml:brushProperty name="width" value="0.025" units="cm"/>
      <inkml:brushProperty name="height" value="0.025" units="cm"/>
      <inkml:brushProperty name="color" value="#E71224"/>
    </inkml:brush>
  </inkml:definitions>
  <inkml:trace contextRef="#ctx0" brushRef="#br0">11468 1745 24543,'-4'68'0,"-10"0"0,-8 1 0,-9-2 0,-8 1 0,-9-1 0,-9-1 0,-9 0 0,-7-2 0,-9 0 0,-9-1 0,-7-1 0,-8-2 0,-8-1 0,-7-1 0,-8-2 0,-7-1 0,-7-3 0,-6 0 0,-7-3 0,-7-1 0,-5-3 0,-6-1 0,-6-3 0,-4-2 0,-6-2 0,-4-2 0,-5-3 0,-3-2 0,-5-3 0,-2-2 0,-4-2 0,-3-3 0,-1-3 0,-3-3 0,-2-1 0,-1-4 0,-1-2 0,-1-3 0,0-3 0,0-2 0,0-3 0,1-3 0,1-2 0,1-4 0,2-1 0,3-3 0,1-3 0,3-3 0,4-2 0,2-2 0,5-3 0,3-2 0,5-3 0,4-2 0,6-2 0,4-2 0,6-3 0,6-1 0,5-3 0,7-1 0,7-3 0,6 0 0,7-3 0,7-1 0,8-2 0,7-1 0,8-1 0,8-2 0,7-1 0,9-1 0,9 0 0,7-2 0,9 0 0,9-1 0,9-1 0,8 1 0,9-2 0,8 1 0,10 0 0,8-1 0,10 1 0,8 0 0,9 0 0,8 0 0,9 1 0,9 1 0,9 1 0,7 0 0,9 1 0,9 1 0,7 2 0,8 0 0,8 2 0,7 1 0,8 2 0,7 2 0,7 1 0,6 2 0,7 1 0,7 3 0,5 1 0,6 3 0,6 1 0,4 3 0,6 2 0,4 3 0,5 1 0,3 3 0,5 3 0,2 2 0,4 3 0,3 2 0,1 2 0,3 4 0,2 2 0,1 2 0,1 4 0,1 2 0,0 2 0,0 4 0,0 2 0,-1 2 0,-1 4 0,-1 2 0,-2 2 0,-3 4 0,-1 2 0,-3 2 0,-4 3 0,-2 2 0,-5 3 0,-3 3 0,-5 1 0,-4 3 0,-6 2 0,-4 3 0,-6 1 0,-6 3 0,-5 1 0,-7 3 0,-7 1 0,-6 2 0,-7 1 0,-7 2 0,-8 2 0,-7 1 0,-8 2 0,-8 0 0,-7 2 0,-9 1 0,-9 1 0,-7 0 0,-9 1 0,-9 1 0,-9 1 0,-8 0 0,-9 0 0,-8 0 0,-10 1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21:48:36.032"/>
    </inkml:context>
    <inkml:brush xml:id="br0">
      <inkml:brushProperty name="width" value="0.05" units="cm"/>
      <inkml:brushProperty name="height" value="0.05" units="cm"/>
      <inkml:brushProperty name="color" value="#FF0066"/>
    </inkml:brush>
  </inkml:definitions>
  <inkml:trace contextRef="#ctx0" brushRef="#br0">62 18 24575,'-14'-4'0,"-10"-3"0,0 1-8191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21:48:36.306"/>
    </inkml:context>
    <inkml:brush xml:id="br0">
      <inkml:brushProperty name="width" value="0.05" units="cm"/>
      <inkml:brushProperty name="height" value="0.05" units="cm"/>
      <inkml:brushProperty name="color" value="#FF0066"/>
    </inkml:brush>
  </inkml:definitions>
  <inkml:trace contextRef="#ctx0" brushRef="#br0">1 1 24575,'0'0'-8191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21:48:43.417"/>
    </inkml:context>
    <inkml:brush xml:id="br0">
      <inkml:brushProperty name="width" value="0.05" units="cm"/>
      <inkml:brushProperty name="height" value="0.05" units="cm"/>
      <inkml:brushProperty name="color" value="#FF0066"/>
    </inkml:brush>
  </inkml:definitions>
  <inkml:trace contextRef="#ctx0" brushRef="#br0">8555 1091 24401,'-3'43'0,"-7"0"0,-7 0 0,-6-1 0,-7 0 0,-5 0 0,-7 0 0,-7-1 0,-7-1 0,-4 0 0,-8-1 0,-5 0 0,-6-1 0,-7-1 0,-4-1 0,-7-1 0,-4-1 0,-5-1 0,-5-1 0,-6-1 0,-4-1 0,-4-2 0,-5-1 0,-4-1 0,-4-1 0,-3-2 0,-5-2 0,-1 0 0,-5-3 0,-2 0 0,-2-3 0,-3-1 0,-1-1 0,-3-3 0,0 0 0,-3-3 0,-1-1 0,1-2 0,-2-1 0,0-2 0,0-2 0,0-2 0,0-1 0,2-2 0,1-1 0,1-3 0,2 0 0,1-3 0,2-1 0,2-1 0,4-3 0,2 0 0,2-3 0,5 0 0,3-2 0,3-2 0,4-1 0,4-1 0,5-1 0,3-2 0,6-1 0,4-1 0,6-1 0,4-1 0,7-1 0,3-1 0,8-1 0,5-1 0,5-1 0,7 0 0,6-1 0,7 0 0,5-1 0,6-1 0,6 0 0,9 0 0,4 0 0,8-1 0,5 0 0,8 0 0,6 1 0,8-1 0,5 0 0,8 1 0,4 0 0,9 0 0,6 0 0,6 1 0,5 1 0,7 0 0,6 1 0,7 0 0,5 1 0,5 1 0,8 1 0,3 1 0,7 1 0,4 1 0,6 1 0,4 1 0,6 1 0,3 2 0,5 0 0,4 3 0,4 0 0,3 2 0,3 1 0,5 2 0,2 1 0,2 2 0,4 2 0,2 1 0,2 1 0,1 2 0,2 2 0,1 2 0,1 1 0,2 2 0,0 1 0,0 2 0,0 2 0,0 2 0,-2 1 0,1 2 0,-1 1 0,-3 2 0,0 2 0,-3 2 0,-1 1 0,-3 1 0,-2 2 0,-2 2 0,-5 1 0,-1 2 0,-5 1 0,-3 2 0,-4 0 0,-4 3 0,-5 0 0,-4 2 0,-4 1 0,-6 1 0,-5 1 0,-5 1 0,-4 1 0,-7 1 0,-4 1 0,-7 1 0,-6 1 0,-5 0 0,-8 1 0,-4 0 0,-7 1 0,-7 1 0,-7 0 0,-5 0 0,-7 0 0,-6 1 0,-7 0 0,-7-1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21:48:45.259"/>
    </inkml:context>
    <inkml:brush xml:id="br0">
      <inkml:brushProperty name="width" value="0.05" units="cm"/>
      <inkml:brushProperty name="height" value="0.05" units="cm"/>
      <inkml:brushProperty name="color" value="#FF0066"/>
    </inkml:brush>
  </inkml:definitions>
  <inkml:trace contextRef="#ctx0" brushRef="#br0">1 1 24575,'0'0'-8191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5T12:46:27.383"/>
    </inkml:context>
    <inkml:brush xml:id="br0">
      <inkml:brushProperty name="width" value="0.05" units="cm"/>
      <inkml:brushProperty name="height" value="0.05" units="cm"/>
      <inkml:brushProperty name="color" value="#E71224"/>
    </inkml:brush>
  </inkml:definitions>
  <inkml:trace contextRef="#ctx0" brushRef="#br0">9407 937 24534,'-3'37'0,"-9"-1"0,-5 1 0,-9-1 0,-6 1 0,-8-1 0,-7-1 0,-6 0 0,-8 0 0,-6-1 0,-7 0 0,-6-1 0,-8 0 0,-5-2 0,-7 0 0,-5-1 0,-7 0 0,-4-2 0,-7 0 0,-5-2 0,-5 0 0,-6-2 0,-3-1 0,-6 0 0,-3-2 0,-4-2 0,-5 0 0,-3-2 0,-3-1 0,-3-1 0,-3-1 0,-2-2 0,-3-2 0,-2 0 0,-2-3 0,0 0 0,-2-2 0,-1-1 0,0-2 0,-1-2 0,0 0 0,1-2 0,0-2 0,1-1 0,2-2 0,0 0 0,3-3 0,1 0 0,2-2 0,4-2 0,1-1 0,4-1 0,3-1 0,4-2 0,3 0 0,5-2 0,4-2 0,4 0 0,4-1 0,6-2 0,5 0 0,6-2 0,4 0 0,7-2 0,5 0 0,7-1 0,5 0 0,8-2 0,5 0 0,6-1 0,9 0 0,5-1 0,7 0 0,8 0 0,6-1 0,8-1 0,6 1 0,8-1 0,8 1 0,6-1 0,8 0 0,6 1 0,8-1 0,8 1 0,6-1 0,8 1 0,6 1 0,8 0 0,7 0 0,5 1 0,9 0 0,6 1 0,5 0 0,8 2 0,5 0 0,7 1 0,5 0 0,7 2 0,4 0 0,6 2 0,5 0 0,6 2 0,4 1 0,4 0 0,4 2 0,5 2 0,3 0 0,4 2 0,3 1 0,4 1 0,1 1 0,4 2 0,2 2 0,1 0 0,3 3 0,0 0 0,2 2 0,1 1 0,0 2 0,1 2 0,0 0 0,-1 2 0,0 2 0,-1 1 0,-2 2 0,0 0 0,-2 3 0,-2 0 0,-3 2 0,-2 2 0,-3 1 0,-3 1 0,-3 1 0,-3 2 0,-5 0 0,-4 2 0,-3 2 0,-6 0 0,-3 1 0,-6 2 0,-5 0 0,-5 2 0,-7 0 0,-4 2 0,-7 0 0,-5 1 0,-7 0 0,-5 2 0,-8 0 0,-6 1 0,-7 0 0,-6 1 0,-8 0 0,-6 0 0,-7 1 0,-8 1 0,-6-1 0,-9 1 0,-5-1 0,-9 1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5T12:46:48.366"/>
    </inkml:context>
    <inkml:brush xml:id="br0">
      <inkml:brushProperty name="width" value="0.05" units="cm"/>
      <inkml:brushProperty name="height" value="0.05" units="cm"/>
      <inkml:brushProperty name="color" value="#E71224"/>
    </inkml:brush>
  </inkml:definitions>
  <inkml:trace contextRef="#ctx0" brushRef="#br0">3496 654 24515,'-1'25'0,"-4"1"0,-2-1 0,-2 1 0,-3-1 0,-3 0 0,-2 0 0,-3 0 0,-2-1 0,-4 0 0,-1-1 0,-3 0 0,-3 0 0,-1-1 0,-3 0 0,-3-1 0,-1-1 0,-3 0 0,-1-1 0,-2 0 0,-3-1 0,-1-1 0,-2-1 0,-2-1 0,-1 0 0,-2-1 0,-2-1 0,0-1 0,-1-1 0,-2-1 0,-1 0 0,-1-2 0,-1 0 0,0-2 0,-1 0 0,-1-2 0,0 0 0,0-2 0,-1 0 0,1-2 0,0 0 0,-2-2 0,2 0 0,0-2 0,1 0 0,0-2 0,1 0 0,0-2 0,1 0 0,1-2 0,1 0 0,1-1 0,2-1 0,1-1 0,1-1 0,1-1 0,3 0 0,1-1 0,2-1 0,1-1 0,2-1 0,3 0 0,1-1 0,3 0 0,2-1 0,2-1 0,2 0 0,3-1 0,1 0 0,4 0 0,2-1 0,3 0 0,2-1 0,2 0 0,4 0 0,2 0 0,3-1 0,1 1 0,4-1 0,3 1 0,2-1 0,3 0 0,4 1 0,1-1 0,3 1 0,2 0 0,4 0 0,2 1 0,2-1 0,3 1 0,2 1 0,4 0 0,1 0 0,3 1 0,2 0 0,2 1 0,2 1 0,3 0 0,1 1 0,3 0 0,2 2 0,1 0 0,2 0 0,1 2 0,3 0 0,1 1 0,1 1 0,1 1 0,2 1 0,1 1 0,1 0 0,1 2 0,1 1 0,0 0 0,1 2 0,0 0 0,1 2 0,0 0 0,2 2 0,-2 0 0,0 2 0,1 0 0,-1 2 0,0 0 0,0 2 0,-1 0 0,-1 2 0,0 0 0,-1 1 0,-1 2 0,-1 0 0,-2 1 0,-1 1 0,0 1 0,-2 1 0,-2 1 0,-1 0 0,-2 2 0,-2 0 0,-1 0 0,-3 2 0,-2 0 0,-1 1 0,-3 0 0,-1 1 0,-3 1 0,-3 0 0,-1 1 0,-3 0 0,-3 0 0,-1 1 0,-4 1 0,-2-1 0,-3 1 0,-2 0 0,-3 0 0,-3 1 0,-2-1 0,-2 1 0,-4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5T12:47:28.315"/>
    </inkml:context>
    <inkml:brush xml:id="br0">
      <inkml:brushProperty name="width" value="0.05" units="cm"/>
      <inkml:brushProperty name="height" value="0.05" units="cm"/>
      <inkml:brushProperty name="color" value="#E71224"/>
    </inkml:brush>
  </inkml:definitions>
  <inkml:trace contextRef="#ctx0" brushRef="#br0">9558 820 24539,'-3'32'0,"-8"1"0,-8-1 0,-7-1 0,-6 1 0,-8 0 0,-8-1 0,-6-1 0,-8 1 0,-6-1 0,-8-1 0,-6 0 0,-6 0 0,-7-2 0,-6 1 0,-6-2 0,-7 0 0,-4-2 0,-7 1 0,-6-2 0,-4-1 0,-5-1 0,-5 0 0,-5-2 0,-4 0 0,-3-2 0,-5-1 0,-4-1 0,-3 0 0,-3-3 0,-3 0 0,-2-1 0,-2-2 0,-3-1 0,-1-1 0,-2-1 0,0-2 0,-2-1 0,-1-1 0,1-1 0,-1-2 0,1-1 0,0-1 0,1-1 0,1-2 0,2-1 0,2-1 0,0-1 0,5-2 0,1-1 0,3 0 0,3-3 0,3 0 0,5-1 0,2-1 0,6-2 0,3 0 0,5-2 0,4 0 0,6-1 0,5-1 0,6-2 0,4 1 0,8-2 0,4 0 0,7-2 0,6 1 0,6-2 0,8 0 0,6 0 0,6-1 0,8-1 0,6 1 0,8-1 0,7-1 0,7 0 0,7 1 0,8-1 0,6-1 0,9 1 0,6 0 0,9 0 0,6 0 0,8 0 0,7 0 0,7 1 0,7 0 0,8 0 0,6 1 0,8 0 0,6 0 0,6 1 0,8 1 0,6 0 0,6 1 0,7 0 0,4 2 0,8 0 0,4 1 0,6 1 0,5 0 0,6 2 0,4 1 0,5 0 0,3 2 0,6 0 0,2 2 0,5 1 0,3 1 0,3 1 0,3 1 0,1 2 0,5 0 0,0 2 0,2 1 0,2 2 0,1 0 0,1 2 0,0 1 0,1 2 0,-1 0 0,1 2 0,-1 1 0,-2 2 0,0 0 0,-2 2 0,-1 1 0,-3 2 0,-2 0 0,-2 2 0,-3 1 0,-3 1 0,-3 1 0,-4 1 0,-5 2 0,-3 0 0,-4 2 0,-5 0 0,-5 1 0,-5 2 0,-4 0 0,-6 1 0,-7 1 0,-4 0 0,-7 2 0,-6 0 0,-6 1 0,-7 0 0,-6 1 0,-6 1 0,-8 0 0,-6 0 0,-8 1 0,-6 0 0,-8 0 0,-8 1 0,-6 0 0,-7 0 0,-8 0 0,-8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6:45:07.156"/>
    </inkml:context>
    <inkml:brush xml:id="br0">
      <inkml:brushProperty name="width" value="0.05" units="cm"/>
      <inkml:brushProperty name="height" value="0.05" units="cm"/>
      <inkml:brushProperty name="color" value="#E71224"/>
    </inkml:brush>
  </inkml:definitions>
  <inkml:trace contextRef="#ctx0" brushRef="#br0">16598 1079 24545,'-6'42'0,"-13"1"0,-12-1 0,-15-1 0,-11 1 0,-12 0 0,-14-1 0,-11-1 0,-14 0 0,-10-1 0,-13 1 0,-11-3 0,-11 1 0,-13-2 0,-9 0 0,-11-1 0,-11-2 0,-10 0 0,-9-2 0,-10 1 0,-9-3 0,-8-2 0,-10 0 0,-6-1 0,-9-2 0,-7-1 0,-6-2 0,-6 0 0,-6-4 0,-6 1 0,-4-3 0,-4-1 0,-6-1 0,-3-3 0,-1-1 0,-5-2 0,0-1 0,-3-1 0,0-3 0,0-1 0,-2-2 0,2-1 0,2-3 0,-1-1 0,4-1 0,1-2 0,3-1 0,5-3 0,4-1 0,2-1 0,7-3 0,6 1 0,3-4 0,8 0 0,6-2 0,9-1 0,5-2 0,10-1 0,7 0 0,10-2 0,7-3 0,11 1 0,9-2 0,11 0 0,10-2 0,9-1 0,13 0 0,11-2 0,9 1 0,15-3 0,9 1 0,14-1 0,11 0 0,13-1 0,11-1 0,15 0 0,11 1 0,14-1 0,10-1 0,15 1 0,12-1 0,15 1 0,10 0 0,14 0 0,11 0 0,15 1 0,11 0 0,13 0 0,11 2 0,14-1 0,9 2 0,15-1 0,9 2 0,11 0 0,13 1 0,9 1 0,10 2 0,11 0 0,9 2 0,11 1 0,7 0 0,10 2 0,7 1 0,10 2 0,5 0 0,9 2 0,6 2 0,8 1 0,3 2 0,6 0 0,7 3 0,2 1 0,4 2 0,5 1 0,3 2 0,1 2 0,4 1 0,-1 1 0,2 3 0,2 1 0,-2 2 0,0 1 0,0 3 0,-3 1 0,0 1 0,-5 2 0,-1 2 0,-3 1 0,-6 2 0,-4 1 0,-4 3 0,-6 0 0,-6 2 0,-6 1 0,-6 2 0,-7 2 0,-9 0 0,-6 2 0,-10 1 0,-8 2 0,-9 0 0,-10 1 0,-9 2 0,-10 0 0,-11 2 0,-11 1 0,-9 1 0,-13 0 0,-11 2 0,-11-1 0,-13 2 0,-10-1 0,-14 2 0,-11 0 0,-14 0 0,-12 1 0,-11 0 0,-15 0 0,-12 0 0,-13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17:17.581"/>
    </inkml:context>
    <inkml:brush xml:id="br0">
      <inkml:brushProperty name="width" value="0.1" units="cm"/>
      <inkml:brushProperty name="height" value="0.6" units="cm"/>
      <inkml:brushProperty name="color" value="#FF0000"/>
      <inkml:brushProperty name="ignorePressure" value="1"/>
      <inkml:brushProperty name="inkEffects" value="pencil"/>
    </inkml:brush>
  </inkml:definitions>
  <inkml:trace contextRef="#ctx0" brushRef="#br0">8249 1044 0,'-3'41'0,"-7"0"0,-6-1 0,-6 2 0,-7-2 0,-5-1 0,-7 2 0,-6-3 0,-6 1 0,-5-1 0,-8-1 0,-5 1 0,-4-2 0,-8 0 0,-4-2 0,-6 0 0,-4-3 0,-6 1 0,-5 0 0,-4-3 0,-5-1 0,-4 0 0,-3-2 0,-6-2 0,-3-1 0,-4 0 0,-2-2 0,-3-3 0,-5 1 0,-1-3 0,-3-2 0,-1 1 0,-4-4 0,0-1 0,-3-1 0,0-2 0,-1-1 0,-1-2 0,-2-1 0,2-3 0,-1 0 0,1-3 0,-1-1 0,1-2 0,2-1 0,0-2 0,3-1 0,2-1 0,0-4 0,3 1 0,3-2 0,3-3 0,1 1 0,5-3 0,2-2 0,4 0 0,4-1 0,4-2 0,4-2 0,4 0 0,5-1 0,5-3 0,3 0 0,7 1 0,4-3 0,6 0 0,4-2 0,8 0 0,4-2 0,6 1 0,6-1 0,6-1 0,6 1 0,7-3 0,5 2 0,6-1 0,7-2 0,6 2 0,6-1 0,7 0 0,6 0 0,7 1 0,6-2 0,6 2 0,7-1 0,6 1 0,5 1 0,7 0 0,6 0 0,6 0 0,6 2 0,6 1 0,4 0 0,8 0 0,4 1 0,6 2 0,4 0 0,7 1 0,3 2 0,5 0 0,5 2 0,4 1 0,4 1 0,4 1 0,4 1 0,4 2 0,2 2 0,5 0 0,1 3 0,3-1 0,3 4 0,3 1 0,0 1 0,2 1 0,3 2 0,0 2 0,2 1 0,1 3 0,-1 0 0,1 2 0,-1 2 0,2 2 0,-2 0 0,-1 3 0,-1 1 0,0 2 0,-3 2 0,0 1 0,-4 1 0,-1 1 0,-3 4 0,-1-1 0,-5 3 0,-3 0 0,-2 2 0,-4 2 0,-3 1 0,-6 1 0,-3 1 0,-4 1 0,-5 2 0,-4 0 0,-5 2 0,-6 1 0,-4 0 0,-6 2 0,-4 1 0,-8 0 0,-4 0 0,-5 1 0,-8 2 0,-5 0 0,-6 0 0,-6 0 0,-7 1 0,-5 1 0,-7-1 0,-6 2 0,-6-2 0,-7 1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5T12:48:34.973"/>
    </inkml:context>
    <inkml:brush xml:id="br0">
      <inkml:brushProperty name="width" value="0.05" units="cm"/>
      <inkml:brushProperty name="height" value="0.05" units="cm"/>
      <inkml:brushProperty name="color" value="#E71224"/>
    </inkml:brush>
  </inkml:definitions>
  <inkml:trace contextRef="#ctx0" brushRef="#br0">6670 971 24539,'-2'38'0,"-6"0"0,-5 0 0,-5 0 0,-5-1 0,-5 0 0,-5 0 0,-5 0 0,-5-1 0,-4-1 0,-6 0 0,-4 0 0,-5-2 0,-4 0 0,-5-1 0,-3-1 0,-6 0 0,-3-2 0,-4 0 0,-3-2 0,-5 0 0,-3-2 0,-3-1 0,-3-1 0,-4-1 0,-2-1 0,-3-2 0,-2-1 0,-3-2 0,-2 0 0,-2-2 0,-2-2 0,-1-1 0,-2-1 0,-1-2 0,-1-1 0,0-2 0,-2-1 0,1-2 0,-1-1 0,0-2 0,0-1 0,1-2 0,0-1 0,1-2 0,1-1 0,1-2 0,2-1 0,1-1 0,2-2 0,2-2 0,3 0 0,1-2 0,3-1 0,3-2 0,2-1 0,4-1 0,3-1 0,3-1 0,4-2 0,3 0 0,4-2 0,4 0 0,4-2 0,4 0 0,4-1 0,5-1 0,4 0 0,5-2 0,5 0 0,4 0 0,5-1 0,5-1 0,5 0 0,5 0 0,5 0 0,5-1 0,5 0 0,5 0 0,6 0 0,4 0 0,6 0 0,5 0 0,5 0 0,5 0 0,5 1 0,5 0 0,5 1 0,5 0 0,5 0 0,4 1 0,5 1 0,5 0 0,4 2 0,5-1 0,4 2 0,4 1 0,4 0 0,4 2 0,4 0 0,3 2 0,4 1 0,3 0 0,3 2 0,4 2 0,2 0 0,3 2 0,3 1 0,1 1 0,3 2 0,2 1 0,2 2 0,1 0 0,2 3 0,1 1 0,1 1 0,1 2 0,0 1 0,1 2 0,0 1 0,0 2 0,-1 1 0,1 2 0,-2 1 0,0 2 0,-1 1 0,-1 1 0,-2 3 0,-1 0 0,-2 2 0,-2 1 0,-2 2 0,-3 1 0,-2 1 0,-3 2 0,-2 0 0,-4 2 0,-3 2 0,-3 0 0,-3 1 0,-5 2 0,-3 0 0,-4 2 0,-3 0 0,-6 1 0,-3 2 0,-5-1 0,-4 2 0,-5 0 0,-4 1 0,-6 1 0,-4 0 0,-5 0 0,-5 1 0,-5 0 0,-5 1 0,-5 0 0,-5 0 0,-5 0 0,-6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5T12:49:06.091"/>
    </inkml:context>
    <inkml:brush xml:id="br0">
      <inkml:brushProperty name="width" value="0.05" units="cm"/>
      <inkml:brushProperty name="height" value="0.05" units="cm"/>
      <inkml:brushProperty name="color" value="#E71224"/>
    </inkml:brush>
  </inkml:definitions>
  <inkml:trace contextRef="#ctx0" brushRef="#br0">16594 1079 24543,'-6'42'0,"-13"0"0,-13 0 0,-12 0 0,-14 0 0,-12 0 0,-12-2 0,-13 1 0,-11-1 0,-13 0 0,-11-1 0,-13-1 0,-11-1 0,-10-1 0,-13 0 0,-8-1 0,-12-1 0,-10-2 0,-9 0 0,-10-2 0,-9-1 0,-8 0 0,-9-3 0,-8 0 0,-7-2 0,-8-1 0,-6-2 0,-6 0 0,-6-3 0,-6-1 0,-4-1 0,-5-3 0,-3-1 0,-5-1 0,-2-2 0,-3-1 0,-1-2 0,-3-2 0,0-2 0,0-1 0,-2-2 0,2-1 0,1-2 0,1-2 0,3-2 0,2-1 0,2-2 0,4-1 0,5-1 0,3-3 0,6-1 0,4-1 0,7-3 0,6 0 0,7-2 0,7-1 0,6-2 0,10 0 0,8-3 0,7 0 0,11-1 0,8-2 0,11 0 0,9-2 0,10-1 0,12-1 0,10 0 0,11-1 0,12-1 0,11-1 0,13-1 0,11 0 0,13-1 0,12 1 0,12-2 0,12 0 0,13 0 0,14 0 0,12 0 0,12 0 0,14 0 0,12-1 0,12 1 0,14 0 0,13 1 0,12-1 0,12 1 0,12 1 0,13 0 0,11 0 0,13 1 0,11 1 0,12 1 0,11 1 0,10 0 0,12 1 0,10 1 0,9 2 0,11 0 0,8 2 0,11 0 0,7 2 0,8 1 0,10 2 0,6 0 0,7 3 0,7 1 0,6 0 0,7 3 0,4 1 0,6 1 0,3 3 0,5 0 0,4 3 0,2 0 0,2 3 0,3 1 0,1 2 0,1 2 0,2 1 0,-2 2 0,0 1 0,0 2 0,-3 2 0,-1 1 0,-3 3 0,-2 0 0,-5 3 0,-3 0 0,-5 3 0,-4 1 0,-6 1 0,-6 3 0,-6 0 0,-6 1 0,-8 3 0,-7 0 0,-8 2 0,-9 1 0,-8 2 0,-9 0 0,-10 2 0,-9 0 0,-10 2 0,-12 1 0,-8 1 0,-13 0 0,-10 1 0,-11 1 0,-13 1 0,-11 1 0,-13 0 0,-11 0 0,-13 1 0,-12 1 0,-12-1 0,-14 1 0,-12 0 0,-13 1 0,-13-1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5T12:49:07.907"/>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22:35:51.147"/>
    </inkml:context>
    <inkml:brush xml:id="br0">
      <inkml:brushProperty name="width" value="0.05" units="cm"/>
      <inkml:brushProperty name="height" value="0.05" units="cm"/>
      <inkml:brushProperty name="color" value="#FF0066"/>
    </inkml:brush>
  </inkml:definitions>
  <inkml:trace contextRef="#ctx0" brushRef="#br0">24128 1870 24550,'-9'73'0,"-20"0"0,-16 0 0,-20-1 0,-18 1 0,-19-2 0,-18 0 0,-18 0 0,-17-2 0,-18 0 0,-16-1 0,-17-3 0,-18 0 0,-17-1 0,-12-2 0,-18-3 0,-15-1 0,-15 0 0,-14-4 0,-13-1 0,-14-3 0,-13 1 0,-10-7 0,-12 1 0,-11-2 0,-12-4 0,-9-1 0,-8-5 0,-9-1 0,-10-2 0,-3-4 0,-10-1 0,-4-3 0,-5-3 0,-4-4 0,-4-2 0,-4-4 0,-2-2 0,-1-3 0,-1-2 0,1-4 0,1-2 0,0-3 0,2-2 0,4-4 0,2-2 0,6-4 0,5-3 0,6-3 0,6-1 0,7-4 0,8-2 0,7-1 0,12-5 0,7-1 0,12-4 0,9-2 0,14 1 0,10-7 0,15 1 0,10-3 0,16-1 0,14-4 0,14 0 0,15-1 0,16-3 0,14-2 0,19-1 0,14 0 0,19-3 0,16-1 0,18 0 0,19-2 0,14 0 0,22 0 0,17-2 0,18 1 0,18-1 0,18 0 0,20 0 0,18 0 0,20-2 0,18 3 0,18-1 0,18 2 0,17-2 0,22 2 0,14 2 0,19 0 0,18-1 0,16 3 0,19 2 0,14-1 0,19 3 0,14 1 0,16 3 0,15-1 0,14 4 0,14 2 0,16-1 0,10 5 0,15 1 0,10 3 0,14 1 0,9 4 0,12 1 0,7 3 0,12 2 0,7 3 0,8 4 0,7 0 0,6 4 0,6 3 0,5 2 0,6 4 0,2 2 0,4 2 0,2 4 0,0 3 0,1 2 0,1 4 0,-1 2 0,-1 3 0,-2 4 0,-4 2 0,-4 2 0,-4 4 0,-5 2 0,-4 3 0,-10 4 0,-3 0 0,-10 4 0,-9 3 0,-8 2 0,-9 3 0,-12 1 0,-11 4 0,-12 1 0,-10 3 0,-13 1 0,-14 5 0,-13-1 0,-14 2 0,-15 4 0,-15-1 0,-18 3 0,-12 1 0,-17 3 0,-18-1 0,-17 2 0,-16 3 0,-18-1 0,-17 0 0,-18 2 0,-18 2 0,-19-2 0,-18 2 0,-20-1 0,-16 3 0,-20-2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34:15.214"/>
    </inkml:context>
    <inkml:brush xml:id="br0">
      <inkml:brushProperty name="width" value="0.1" units="cm"/>
      <inkml:brushProperty name="height" value="0.1" units="cm"/>
      <inkml:brushProperty name="color" value="#66CC00"/>
    </inkml:brush>
  </inkml:definitions>
  <inkml:trace contextRef="#ctx0" brushRef="#br0">7049 493 24521,'-2'19'0,"-6"0"0,-6 0 0,-5 1 0,-5-1 0,-6-1 0,-5 1 0,-5 0 0,-5-1 0,-6 0 0,-4 0 0,-6-1 0,-4 0 0,-5 0 0,-5-1 0,-4 0 0,-4-1 0,-5 0 0,-4 0 0,-4-2 0,-4 1 0,-3-1 0,-4-1 0,-3 0 0,-4-1 0,-3-1 0,-2 0 0,-3-1 0,-2-1 0,-3 0 0,-2-1 0,-2 0 0,-1-2 0,-2 0 0,-1-1 0,-2 0 0,0-2 0,-1 0 0,0-1 0,0 0 0,0-2 0,-1 0 0,2-1 0,0 0 0,0-2 0,2 0 0,1-1 0,2 0 0,1-2 0,2 0 0,2-1 0,3 0 0,2-1 0,2-1 0,4 0 0,2-1 0,4-1 0,3 0 0,3-1 0,5-1 0,3 1 0,4-2 0,4 0 0,4 0 0,5-1 0,5 0 0,4-1 0,4 0 0,6 0 0,5-1 0,4 0 0,6 0 0,5-1 0,5 0 0,5 1 0,6-1 0,5-1 0,5 1 0,6 0 0,5 0 0,6-1 0,5 1 0,6 0 0,5 0 0,5 0 0,6 0 0,5 0 0,5 0 0,5 1 0,6 0 0,4 0 0,5 1 0,6 0 0,4 0 0,4 1 0,5 0 0,5 1 0,4 0 0,4 0 0,4 2 0,3-1 0,5 1 0,3 1 0,3 0 0,4 1 0,2 1 0,4 0 0,2 1 0,2 1 0,3 0 0,2 1 0,2 0 0,1 2 0,2 0 0,1 1 0,2 0 0,0 2 0,0 0 0,2 1 0,-1 0 0,0 2 0,0 0 0,0 1 0,-1 0 0,0 2 0,-2 0 0,-1 1 0,-2 0 0,-1 2 0,-2 0 0,-2 1 0,-3 0 0,-2 1 0,-3 1 0,-2 0 0,-3 1 0,-4 1 0,-3 0 0,-4 1 0,-3 1 0,-4-1 0,-4 2 0,-4 0 0,-5 0 0,-4 1 0,-4 0 0,-5 1 0,-5 0 0,-4 0 0,-6 1 0,-4 0 0,-6 0 0,-5 1 0,-5 0 0,-5 0 0,-6 0 0,-5 0 0,-5 0 0,-6 0 0,-6 1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10:29:42.644"/>
    </inkml:context>
    <inkml:brush xml:id="br0">
      <inkml:brushProperty name="width" value="0.025" units="cm"/>
      <inkml:brushProperty name="height" value="0.025" units="cm"/>
      <inkml:brushProperty name="color" value="#E71224"/>
    </inkml:brush>
  </inkml:definitions>
  <inkml:trace contextRef="#ctx0" brushRef="#br0">3430 991 24525,'-1'38'0,"-3"1"0,-3 0 0,-2-1 0,-3 1 0,-2-1 0,-3-1 0,-3 1 0,-2-2 0,-2 0 0,-3 0 0,-3-1 0,-1-1 0,-3 0 0,-3-1 0,-1-1 0,-3-1 0,-2-1 0,-1-1 0,-3-1 0,-2-1 0,-1-2 0,-2 0 0,-2-1 0,-1-2 0,-2-1 0,-1-2 0,-1 0 0,-2-2 0,0-2 0,-2-1 0,-1-1 0,0-2 0,-1-1 0,-1-1 0,0-3 0,-1 0 0,0-2 0,0-2 0,-1-1 0,1-2 0,0-1 0,0-2 0,0-2 0,1 0 0,0-3 0,1-1 0,0-1 0,2-2 0,0-1 0,1-1 0,2-2 0,1-2 0,0 0 0,3-2 0,0-1 0,3-2 0,1-1 0,1 0 0,3-2 0,1-1 0,2-1 0,3-1 0,1-1 0,3-1 0,1-1 0,3-1 0,3 0 0,1-1 0,3-1 0,3 0 0,2 0 0,2-2 0,3 1 0,3-1 0,2-1 0,2 1 0,4-1 0,2 0 0,3 1 0,2-1 0,3 0 0,2 0 0,4 1 0,2-1 0,2 1 0,3 1 0,3 0 0,2 0 0,2 1 0,3 0 0,3 1 0,1 1 0,3 0 0,3 2 0,1 0 0,3 1 0,1 1 0,3 1 0,2 1 0,1 1 0,3 1 0,1 1 0,1 2 0,3 0 0,0 2 0,3 2 0,0 1 0,1 1 0,2 1 0,1 2 0,0 1 0,2 2 0,0 1 0,1 2 0,0 1 0,1 1 0,0 3 0,0 0 0,0 3 0,1 0 0,-1 3 0,0 0 0,0 3 0,-1 1 0,0 1 0,-1 2 0,-1 1 0,0 2 0,-1 1 0,-2 2 0,0 1 0,-2 1 0,-1 1 0,-1 2 0,-2 2 0,-1 0 0,-2 2 0,-2 1 0,-1 1 0,-2 1 0,-3 1 0,-1 1 0,-2 1 0,-3 1 0,-1 0 0,-3 2 0,-3 0 0,-1 1 0,-3 1 0,-3 0 0,-2 1 0,-2 0 0,-3 0 0,-3 1 0,-2 1 0,-3-1 0,-2 1 0,-3 0 0,-3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35:59.352"/>
    </inkml:context>
    <inkml:brush xml:id="br0">
      <inkml:brushProperty name="width" value="0.025" units="cm"/>
      <inkml:brushProperty name="height" value="0.025" units="cm"/>
      <inkml:brushProperty name="color" value="#E71224"/>
    </inkml:brush>
  </inkml:definitions>
  <inkml:trace contextRef="#ctx0" brushRef="#br0">10232 789 24536,'-4'31'0,"-8"-1"0,-7 1 0,-9 0 0,-7-1 0,-8 1 0,-8-2 0,-7 1 0,-8-1 0,-7 0 0,-8 0 0,-6-2 0,-8 1 0,-7-2 0,-6 0 0,-7 0 0,-6-2 0,-7 0 0,-5-1 0,-6 0 0,-6-2 0,-5 0 0,-6-2 0,-4 0 0,-5-1 0,-4-2 0,-4 0 0,-4-1 0,-4-2 0,-3 0 0,-3-2 0,-3-1 0,-2-1 0,-2-1 0,-3-2 0,0 0 0,-2-2 0,-1-1 0,-1-1 0,0-1 0,0-2 0,1-1 0,0-1 0,1-1 0,1-2 0,2 0 0,2-2 0,1-1 0,3-1 0,3-1 0,3-2 0,4 0 0,2-2 0,5-1 0,4 0 0,4-2 0,5-1 0,5 0 0,4-2 0,7 0 0,4-2 0,7 0 0,6-1 0,5 0 0,7-2 0,7 0 0,7 0 0,6-2 0,7 1 0,8-2 0,6 0 0,9 0 0,6-1 0,9 1 0,7-2 0,7 1 0,9-1 0,7 0 0,8 1 0,8-1 0,8 0 0,8 0 0,8 0 0,7 0 0,9 1 0,7 0 0,7 0 0,9 0 0,6 1 0,9 0 0,6 1 0,8 0 0,7 1 0,6 0 0,7 1 0,7 0 0,7 2 0,5 0 0,6 1 0,7 0 0,4 2 0,7 0 0,4 2 0,5 0 0,5 1 0,4 2 0,4 0 0,5 1 0,2 2 0,4 1 0,3 0 0,3 2 0,3 1 0,1 1 0,2 2 0,2 0 0,1 2 0,1 1 0,0 1 0,1 2 0,0 0 0,0 2 0,-1 1 0,-1 1 0,-2 2 0,0 0 0,-3 2 0,-2 1 0,-2 1 0,-3 2 0,-3 0 0,-3 1 0,-4 2 0,-4 1 0,-4 0 0,-4 2 0,-5 1 0,-4 0 0,-6 2 0,-5 0 0,-6 2 0,-6 0 0,-5 1 0,-7 0 0,-6 2 0,-7 0 0,-6 1 0,-7 0 0,-8 1 0,-6 0 0,-8 1 0,-7 0 0,-8 1 0,-7 0 0,-8 0 0,-8 0 0,-7 1 0,-9 0 0,-7 0 0,-8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35:59.892"/>
    </inkml:context>
    <inkml:brush xml:id="br0">
      <inkml:brushProperty name="width" value="0.025" units="cm"/>
      <inkml:brushProperty name="height" value="0.025" units="cm"/>
      <inkml:brushProperty name="color" value="#E71224"/>
    </inkml:brush>
  </inkml:definitions>
  <inkml:trace contextRef="#ctx0" brushRef="#br0">1 1 24575,'0'0'-8191</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40:00.450"/>
    </inkml:context>
    <inkml:brush xml:id="br0">
      <inkml:brushProperty name="width" value="0.1" units="cm"/>
      <inkml:brushProperty name="height" value="0.1" units="cm"/>
      <inkml:brushProperty name="color" value="#E71224"/>
    </inkml:brush>
  </inkml:definitions>
  <inkml:trace contextRef="#ctx0" brushRef="#br0">12228 1117 24534,'-5'44'0,"-9"0"0,-9 0 0,-10-1 0,-9 0 0,-10 0 0,-8-1 0,-10 0 0,-9 0 0,-8-2 0,-9 1 0,-9-2 0,-8 0 0,-9-1 0,-7-2 0,-8 0 0,-8-1 0,-8-1 0,-6-1 0,-8-1 0,-6-2 0,-6-1 0,-7-1 0,-5-2 0,-6-1 0,-5-1 0,-5-2 0,-5-1 0,-4-2 0,-4-1 0,-4-2 0,-2-2 0,-4-1 0,-3-2 0,-1-2 0,-2-1 0,-2-2 0,-1-2 0,-1-1 0,0-2 0,0-2 0,1-2 0,0-1 0,1-2 0,1-2 0,3-1 0,2-2 0,2-2 0,3-1 0,3-2 0,5-2 0,3-1 0,4-2 0,5-1 0,4-2 0,6-1 0,6-1 0,5-2 0,7-1 0,6-1 0,7-2 0,6-1 0,8-1 0,7-1 0,8-1 0,7 0 0,9-2 0,8-1 0,8 0 0,9-2 0,8 1 0,9-2 0,10 0 0,8 0 0,10-1 0,8 0 0,11 0 0,8-1 0,10 0 0,9 0 0,10 0 0,9 1 0,10-1 0,8 1 0,11 0 0,8 0 0,10 0 0,8 1 0,10 1 0,9 0 0,8 1 0,9 1 0,8 0 0,8 1 0,9 1 0,7 1 0,8 1 0,7 1 0,8 2 0,6 0 0,7 2 0,6 0 0,7 3 0,5 0 0,6 2 0,6 2 0,4 0 0,5 3 0,4 1 0,3 1 0,5 2 0,3 2 0,3 1 0,2 2 0,2 1 0,3 3 0,1 1 0,1 1 0,0 3 0,1 1 0,0 2 0,0 1 0,-1 3 0,-1 1 0,-2 1 0,-2 3 0,-1 1 0,-3 2 0,-4 1 0,-2 2 0,-4 2 0,-4 1 0,-4 1 0,-5 3 0,-5 0 0,-5 2 0,-6 2 0,-5 0 0,-7 3 0,-6 0 0,-6 2 0,-8 0 0,-6 2 0,-8 1 0,-8 1 0,-8 1 0,-7 1 0,-9 1 0,-8 0 0,-9 1 0,-9 1 0,-8 0 0,-9 1 0,-10 1 0,-8 0 0,-10 0 0,-9 0 0,-10 1 0,-9-1 0,-9 1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2:58:03.297"/>
    </inkml:context>
    <inkml:brush xml:id="br0">
      <inkml:brushProperty name="width" value="0.025" units="cm"/>
      <inkml:brushProperty name="height" value="0.025" units="cm"/>
      <inkml:brushProperty name="color" value="#E71224"/>
    </inkml:brush>
  </inkml:definitions>
  <inkml:trace contextRef="#ctx0" brushRef="#br0">0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0:17:19.799"/>
    </inkml:context>
    <inkml:brush xml:id="br0">
      <inkml:brushProperty name="width" value="0.1" units="cm"/>
      <inkml:brushProperty name="height" value="0.6" units="cm"/>
      <inkml:brushProperty name="color" value="#F8F824"/>
      <inkml:brushProperty name="ignorePressure" value="1"/>
      <inkml:brushProperty name="inkEffects" value="pencil"/>
    </inkml:brush>
  </inkml:definitions>
  <inkml:trace contextRef="#ctx0" brushRef="#br0">1 1,'0'0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2:58:51.808"/>
    </inkml:context>
    <inkml:brush xml:id="br0">
      <inkml:brushProperty name="width" value="0.025" units="cm"/>
      <inkml:brushProperty name="height" value="0.025" units="cm"/>
      <inkml:brushProperty name="color" value="#E71224"/>
    </inkml:brush>
  </inkml:definitions>
  <inkml:trace contextRef="#ctx0" brushRef="#br0">11498 743 24549,'-5'29'0,"-8"1"0,-9-1 0,-9-1 0,-9 1 0,-8 0 0,-9-1 0,-9 0 0,-8-1 0,-8 1 0,-9-2 0,-7 1 0,-8-2 0,-9 1 0,-6-2 0,-8 0 0,-8-1 0,-6 0 0,-7-1 0,-6-1 0,-7-1 0,-6-1 0,-5 0 0,-6-2 0,-5 0 0,-5-1 0,-5-1 0,-4-2 0,-4 0 0,-4-1 0,-3-2 0,-4 0 0,-2-2 0,-2 0 0,-2-2 0,-3-1 0,0-1 0,-2-1 0,0-1 0,-1-2 0,0 0 0,1-2 0,0-1 0,2-1 0,1-1 0,1-1 0,3-2 0,2 0 0,2-2 0,4 0 0,3-2 0,4-1 0,4 0 0,4-2 0,5-1 0,5-1 0,5 0 0,6-2 0,5 0 0,6-1 0,7-1 0,6-1 0,7-1 0,6 0 0,8-1 0,8 0 0,6-2 0,9 1 0,8-2 0,7 1 0,9-2 0,8 1 0,8-1 0,9 0 0,9-1 0,8 0 0,9 1 0,9-1 0,9-1 0,9 1 0,8 0 0,9 0 0,9 0 0,9 0 0,9 0 0,8 1 0,9-1 0,9 2 0,8-1 0,8 1 0,9 0 0,7 1 0,8 0 0,9 1 0,6 0 0,8 1 0,8 1 0,6 1 0,7 0 0,6 1 0,7 0 0,6 2 0,5 1 0,6 0 0,5 1 0,5 2 0,5 0 0,4 1 0,4 1 0,4 2 0,3 0 0,4 1 0,2 2 0,2 1 0,3 0 0,1 2 0,1 1 0,2 1 0,0 2 0,1 0 0,0 2 0,-1 0 0,0 2 0,-2 1 0,0 1 0,-3 2 0,-2 0 0,-2 1 0,-2 2 0,-4 1 0,-3 0 0,-4 2 0,-4 1 0,-4 1 0,-5 0 0,-5 2 0,-5 1 0,-6 0 0,-5 1 0,-6 2 0,-7 0 0,-6 1 0,-7 0 0,-6 1 0,-8 1 0,-8 1 0,-6 0 0,-9 1 0,-8 0 0,-7 1 0,-9 0 0,-8 1 0,-8-1 0,-9 2 0,-9-1 0,-8 1 0,-9 0 0,-9 0 0,-9 0 0,-8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42:50.52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42:51.052"/>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42:51.609"/>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42:52.102"/>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42:56.333"/>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43:31.531"/>
    </inkml:context>
    <inkml:brush xml:id="br0">
      <inkml:brushProperty name="width" value="0.2" units="cm"/>
      <inkml:brushProperty name="height" value="0.2" units="cm"/>
      <inkml:brushProperty name="color" value="#E71224"/>
    </inkml:brush>
  </inkml:definitions>
  <inkml:trace contextRef="#ctx0" brushRef="#br0">8460 1019 24570,'-4'40'0,"-5"0"0,-8 0 0,-5-1 0,-8 0 0,-5 1 0,-7-2 0,-6 1 0,-7-2 0,-5 1 0,-7-2 0,-5 0 0,-7-1 0,-5 0 0,-5-1 0,-6-2 0,-5 0 0,-6-1 0,-4-1 0,-5-1 0,-5-1 0,-4-2 0,-4 0 0,-5-2 0,-3-1 0,-4-2 0,-3-1 0,-4-1 0,-2-1 0,-3-2 0,-3-2 0,-2-1 0,-2-1 0,-2-2 0,-1-1 0,-1-2 0,-2-2 0,0-1 0,-1-2 0,0-1 0,0-2 0,0-1 0,1-2 0,0-1 0,2-2 0,1-2 0,1-1 0,2-2 0,2-1 0,2-1 0,3-2 0,3-2 0,2-1 0,4-1 0,3-1 0,4-2 0,3-1 0,5-2 0,4 0 0,4-2 0,5-1 0,5-1 0,4-1 0,6-1 0,5 0 0,6-2 0,5-1 0,5 0 0,7-1 0,5 0 0,7-2 0,5 1 0,7-2 0,6 1 0,7-2 0,5 1 0,8 0 0,5-1 0,8 0 0,5 0 0,8 0 0,5 0 0,8 0 0,5 0 0,8 1 0,5 0 0,7 0 0,6 1 0,7 0 0,5 1 0,7 0 0,5 1 0,7 1 0,5 1 0,5 0 0,6 1 0,5 1 0,6 1 0,4 2 0,5 0 0,5 1 0,4 1 0,4 2 0,5 1 0,3 1 0,4 1 0,3 2 0,4 1 0,2 2 0,3 1 0,3 1 0,2 2 0,2 2 0,2 1 0,1 1 0,1 2 0,2 1 0,0 3 0,1 0 0,0 2 0,0 2 0,0 2 0,-1 0 0,0 3 0,-2 1 0,-1 2 0,-1 1 0,-2 1 0,-2 2 0,-2 2 0,-3 1 0,-3 1 0,-2 2 0,-4 1 0,-3 2 0,-4 1 0,-3 1 0,-5 1 0,-4 2 0,-4 1 0,-5 1 0,-5 0 0,-4 2 0,-6 1 0,-5 1 0,-6 1 0,-5 0 0,-5 1 0,-7 1 0,-5 1 0,-7 0 0,-5 1 0,-7 0 0,-6 1 0,-7 0 0,-5 0 0,-8 1 0,-5 0 0,-8 0 0,-5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44:11.432"/>
    </inkml:context>
    <inkml:brush xml:id="br0">
      <inkml:brushProperty name="width" value="0.1" units="cm"/>
      <inkml:brushProperty name="height" value="0.1" units="cm"/>
      <inkml:brushProperty name="color" value="#E71224"/>
    </inkml:brush>
  </inkml:definitions>
  <inkml:trace contextRef="#ctx0" brushRef="#br0">0 0 24524,'0'1922'0,"12972"-1922"0,-12972-1922 0,-12972 1922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25T12:47:47.822"/>
    </inkml:context>
    <inkml:brush xml:id="br0">
      <inkml:brushProperty name="width" value="0.1" units="cm"/>
      <inkml:brushProperty name="height" value="0.1" units="cm"/>
      <inkml:brushProperty name="color" value="#E71224"/>
    </inkml:brush>
  </inkml:definitions>
  <inkml:trace contextRef="#ctx0" brushRef="#br0">0 0 24547,'0'2513'0,"10064"-2513"0,-10064-2513 0,-10064 2513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8:33:52.875"/>
    </inkml:context>
    <inkml:brush xml:id="br0">
      <inkml:brushProperty name="width" value="0.05" units="cm"/>
      <inkml:brushProperty name="height" value="0.05" units="cm"/>
      <inkml:brushProperty name="color" value="#FF0066"/>
    </inkml:brush>
  </inkml:definitions>
  <inkml:trace contextRef="#ctx0" brushRef="#br0">0 0 24546,'0'916'0,"9733"-916"0,-9733-916 0,-9733 916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30:53.372"/>
    </inkml:context>
    <inkml:brush xml:id="br0">
      <inkml:brushProperty name="width" value="0.025" units="cm"/>
      <inkml:brushProperty name="height" value="0.025" units="cm"/>
      <inkml:brushProperty name="color" value="#E71224"/>
    </inkml:brush>
  </inkml:definitions>
  <inkml:trace contextRef="#ctx0" brushRef="#br0">8209 1502 24515,'-3'59'0,"-7"0"0,-6 0 0,-6-1 0,-6 0 0,-7 0 0,-5-1 0,-7-1 0,-6 0 0,-6-1 0,-5-1 0,-7-1 0,-5-1 0,-5-1 0,-6-1 0,-5-2 0,-5-1 0,-6-1 0,-4-2 0,-4-2 0,-6-1 0,-3-2 0,-5-1 0,-3-3 0,-4-1 0,-4-2 0,-3-2 0,-3-3 0,-3-1 0,-3-2 0,-2-3 0,-2-1 0,-2-3 0,-2-2 0,-2-3 0,-1-1 0,0-3 0,-2-3 0,1-1 0,-2-3 0,1-2 0,0-3 0,1-1 0,0-3 0,2-3 0,0-1 0,2-3 0,2-2 0,2-3 0,2-1 0,2-3 0,3-2 0,3-1 0,3-3 0,3-2 0,4-2 0,3-1 0,5-3 0,3-1 0,5-2 0,4-1 0,5-2 0,5-2 0,5-1 0,5-1 0,5-2 0,5-1 0,6-1 0,6-1 0,5-1 0,7-1 0,5-1 0,6 0 0,6-1 0,7-1 0,6 0 0,5 0 0,8-1 0,5 0 0,7 0 0,6 0 0,7 1 0,5-1 0,8 0 0,5 1 0,6 1 0,7 0 0,6 0 0,6 2 0,5 0 0,7 1 0,5 1 0,6 1 0,6 1 0,5 1 0,5 2 0,5 1 0,5 1 0,5 2 0,5 2 0,4 1 0,5 2 0,3 1 0,5 3 0,3 1 0,4 2 0,3 2 0,3 2 0,3 3 0,3 1 0,2 3 0,2 1 0,2 3 0,2 2 0,2 3 0,0 1 0,2 3 0,0 2 0,1 3 0,0 2 0,1 2 0,-2 2 0,1 3 0,-2 2 0,0 3 0,-1 1 0,-2 3 0,-2 2 0,-2 3 0,-2 1 0,-2 3 0,-3 1 0,-3 3 0,-3 2 0,-3 2 0,-4 2 0,-4 1 0,-3 3 0,-5 1 0,-3 2 0,-6 1 0,-4 2 0,-4 2 0,-6 1 0,-5 1 0,-5 2 0,-6 1 0,-5 1 0,-5 1 0,-7 1 0,-5 1 0,-6 0 0,-6 2 0,-7 0 0,-5 0 0,-7 1 0,-6 1 0,-6 0 0,-6-1 0,-7 1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7:36:36.919"/>
    </inkml:context>
    <inkml:brush xml:id="br0">
      <inkml:brushProperty name="width" value="0.05" units="cm"/>
      <inkml:brushProperty name="height" value="0.05" units="cm"/>
      <inkml:brushProperty name="color" value="#E71224"/>
    </inkml:brush>
  </inkml:definitions>
  <inkml:trace contextRef="#ctx0" brushRef="#br0">14864 943 24529,'-4'36'0,"-14"1"0,-11 0 0,-11-1 0,-11 1 0,-11-1 0,-12-1 0,-11 1 0,-11-1 0,-9 0 0,-13-2 0,-9 0 0,-10 0 0,-12-1 0,-8-1 0,-9-1 0,-10 0 0,-9-1 0,-9-1 0,-9-2 0,-8 0 0,-6-2 0,-9 0 0,-7-3 0,-6 1 0,-7-2 0,-5-1 0,-6-2 0,-7-1 0,-3-1 0,-5-1 0,-3-2 0,-5-2 0,-3 0 0,-2-3 0,-1 0 0,-3-2 0,-2-1 0,0-3 0,-2 1 0,2-4 0,0 1 0,0-3 0,2-1 0,2-2 0,1 0 0,5-3 0,1 0 0,5-2 0,3-2 0,4-1 0,5-1 0,6-1 0,6-2 0,5-1 0,6-2 0,8 1 0,6-3 0,7 0 0,10-2 0,6 0 0,9-2 0,9-1 0,9-1 0,10 0 0,7-1 0,12-1 0,10-1 0,9 0 0,11 0 0,12-2 0,9 0 0,11-1 0,11 1 0,12-1 0,11-1 0,11 1 0,11-1 0,11 0 0,12 1 0,12-2 0,12 2 0,11-2 0,11 2 0,11 0 0,11 0 0,12 0 0,11 0 0,11 1 0,9 0 0,12 2 0,11 0 0,9-1 0,10 3 0,12 0 0,7 1 0,10 0 0,9 2 0,9 1 0,9-1 0,6 2 0,10 2 0,7 0 0,6 3 0,8-1 0,6 2 0,5 1 0,6 2 0,6 1 0,5 1 0,4 2 0,3 0 0,5 3 0,1 0 0,5 3 0,1 0 0,2 2 0,2 1 0,0 2 0,0 1 0,2 2 0,-2 1 0,0 2 0,-2 1 0,-3 2 0,-1 0 0,-2 3 0,-3 0 0,-5 3 0,-3 0 0,-5 2 0,-3 1 0,-7 1 0,-6 2 0,-5 1 0,-7 2 0,-6-1 0,-7 3 0,-9 0 0,-6 2 0,-8 2 0,-9-1 0,-9 1 0,-9 2 0,-10 0 0,-9 1 0,-8 0 0,-12 3 0,-10-1 0,-9 0 0,-13 2 0,-9 0 0,-11 1 0,-11 0 0,-12 0 0,-11 0 0,-11 0 0,-11 2 0,-11-2 0,-14 2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7:36:38.540"/>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2:05:49.692"/>
    </inkml:context>
    <inkml:brush xml:id="br0">
      <inkml:brushProperty name="width" value="0.1" units="cm"/>
      <inkml:brushProperty name="height" value="0.1" units="cm"/>
      <inkml:brushProperty name="color" value="#E71224"/>
    </inkml:brush>
  </inkml:definitions>
  <inkml:trace contextRef="#ctx0" brushRef="#br0">7362 1070 24530,'-3'42'0,"-6"0"0,-5 0 0,-6 0 0,-5-1 0,-6 0 0,-6 0 0,-5-1 0,-5 0 0,-6-1 0,-4-1 0,-7 0 0,-4-1 0,-5-1 0,-5 0 0,-4-2 0,-6 0 0,-3-2 0,-5-1 0,-4 0 0,-5-2 0,-3-1 0,-3-2 0,-5 0 0,-2-2 0,-4-2 0,-2 0 0,-4-3 0,-2 0 0,-2-2 0,-3-2 0,-1-1 0,-3-2 0,-1-2 0,-1-1 0,-1-1 0,-1-2 0,-1-2 0,0-2 0,-1-1 0,1-2 0,-1-1 0,2-2 0,-1-2 0,2-2 0,1-1 0,1-1 0,2-2 0,1-2 0,3-1 0,1-2 0,3-2 0,3 0 0,2-3 0,3 0 0,4-2 0,3-2 0,3 0 0,4-2 0,4-1 0,4-2 0,4 0 0,4-1 0,5-2 0,4 0 0,5-2 0,5 0 0,5-1 0,5-1 0,5 0 0,5-1 0,6-1 0,5 0 0,5-1 0,7 0 0,4 0 0,6-1 0,6 0 0,6 0 0,5 0 0,6 0 0,5 0 0,6 1 0,6-1 0,6 1 0,4 0 0,7 0 0,5 1 0,5 0 0,6 1 0,5 1 0,5 0 0,5 1 0,5 1 0,5 0 0,5 2 0,4 0 0,5 2 0,4 0 0,4 2 0,4 1 0,4 1 0,4 1 0,3 2 0,3 1 0,4 1 0,3 2 0,2 1 0,3 2 0,3 1 0,1 2 0,3 1 0,1 2 0,2 1 0,1 2 0,1 2 0,2 1 0,-1 2 0,2 2 0,-1 1 0,1 2 0,-1 1 0,0 2 0,-1 2 0,-1 1 0,-1 2 0,-1 2 0,-1 1 0,-3 2 0,-1 1 0,-3 2 0,-2 1 0,-2 2 0,-4 1 0,-2 2 0,-4 1 0,-2 1 0,-5 2 0,-3 1 0,-3 1 0,-5 1 0,-4 2 0,-5 0 0,-3 2 0,-6 0 0,-4 2 0,-5 0 0,-5 1 0,-4 1 0,-7 0 0,-4 1 0,-6 1 0,-5 0 0,-5 1 0,-6 0 0,-6 0 0,-5 1 0,-6-1 0,-5 1 0,-6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2:06:13.929"/>
    </inkml:context>
    <inkml:brush xml:id="br0">
      <inkml:brushProperty name="width" value="0.1" units="cm"/>
      <inkml:brushProperty name="height" value="0.1" units="cm"/>
      <inkml:brushProperty name="color" value="#E71224"/>
    </inkml:brush>
  </inkml:definitions>
  <inkml:trace contextRef="#ctx0" brushRef="#br0">5693 525 24527,'-2'20'0,"-5"1"0,-4-1 0,-4 1 0,-5-1 0,-4 0 0,-4 0 0,-5 0 0,-3-1 0,-5 0 0,-4 0 0,-3-1 0,-5 1 0,-4-2 0,-3 1 0,-4-1 0,-3-1 0,-4 0 0,-3-1 0,-4 0 0,-2-1 0,-4 0 0,-2-1 0,-4 0 0,-1-2 0,-3 0 0,-3 0 0,-1-2 0,-3 0 0,-1 0 0,-2-2 0,-2 0 0,-1-1 0,-1-1 0,-1 0 0,-1-2 0,-1 0 0,0-1 0,-1-1 0,0 0 0,1-2 0,-1 0 0,1-1 0,0-1 0,1 0 0,1-2 0,1 0 0,1-1 0,1-1 0,2 0 0,2-2 0,1 0 0,3 0 0,1-2 0,3 0 0,2 0 0,3-2 0,3 0 0,2-1 0,4 0 0,2-1 0,4 0 0,3-1 0,4 0 0,3-1 0,3-1 0,5 1 0,3-2 0,4 1 0,5-1 0,3 0 0,4 0 0,5-1 0,4 0 0,4 0 0,4 0 0,5-1 0,4 1 0,4-1 0,5 1 0,4-1 0,5 0 0,4 1 0,4 0 0,5-1 0,4 1 0,4 0 0,4 1 0,5-1 0,4 1 0,3 0 0,5 1 0,4 0 0,3 0 0,5 0 0,3 2 0,3-1 0,4 1 0,3 1 0,4 0 0,2 1 0,4 0 0,2 1 0,3 1 0,3 0 0,2 1 0,3 0 0,1 2 0,3 0 0,1 0 0,2 2 0,2 0 0,1 1 0,1 1 0,1 1 0,1 0 0,1 1 0,0 1 0,1 1 0,-1 1 0,1 0 0,0 1 0,-1 1 0,0 1 0,-1 1 0,-1 0 0,-1 1 0,-1 1 0,-1 1 0,-2 0 0,-2 2 0,-1 0 0,-3 0 0,-1 2 0,-3 0 0,-3 1 0,-1 0 0,-4 1 0,-2 1 0,-4 0 0,-2 1 0,-4 0 0,-3 1 0,-4 1 0,-3-1 0,-4 2 0,-3 0 0,-4 0 0,-5 0 0,-3 1 0,-4 0 0,-5 1 0,-3-1 0,-5 1 0,-4 0 0,-4 1 0,-5-1 0,-4 0 0,-4 1 0,-5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2:06:37.521"/>
    </inkml:context>
    <inkml:brush xml:id="br0">
      <inkml:brushProperty name="width" value="0.1" units="cm"/>
      <inkml:brushProperty name="height" value="0.1" units="cm"/>
      <inkml:brushProperty name="color" value="#E71224"/>
    </inkml:brush>
  </inkml:definitions>
  <inkml:trace contextRef="#ctx0" brushRef="#br0">365 0 24518,'-365'531'0,"3018"-531"0,-2289-531 0,-3016 531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2:06:52.570"/>
    </inkml:context>
    <inkml:brush xml:id="br0">
      <inkml:brushProperty name="width" value="0.1" units="cm"/>
      <inkml:brushProperty name="height" value="0.1" units="cm"/>
      <inkml:brushProperty name="color" value="#E71224"/>
    </inkml:brush>
  </inkml:definitions>
  <inkml:trace contextRef="#ctx0" brushRef="#br0">2483 614 24527,'199'-614'0,"-2880"614"0,2879 614 0,2086-614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2:07:40.142"/>
    </inkml:context>
    <inkml:brush xml:id="br0">
      <inkml:brushProperty name="width" value="0.1" units="cm"/>
      <inkml:brushProperty name="height" value="0.1" units="cm"/>
      <inkml:brushProperty name="color" value="#E71224"/>
    </inkml:brush>
  </inkml:definitions>
  <inkml:trace contextRef="#ctx0" brushRef="#br0">8232 1048 24534,'-3'42'0,"-7"-1"0,-6 0 0,-6-1 0,-6 1 0,-7-1 0,-6 0 0,-5-1 0,-7 0 0,-6-1 0,-6 0 0,-6-1 0,-5-1 0,-5 0 0,-7-2 0,-4 0 0,-6-1 0,-4-1 0,-5-1 0,-5-2 0,-5 0 0,-4-2 0,-4-1 0,-4-1 0,-3-2 0,-4 0 0,-4-3 0,-2 0 0,-4-2 0,-2-2 0,-2-1 0,-3-1 0,-1-2 0,-3-2 0,-1-1 0,-1-2 0,-1-1 0,-1-2 0,0-2 0,-1-1 0,1-2 0,-1-1 0,2-2 0,0-2 0,0-1 0,3-2 0,0-1 0,3-2 0,1-2 0,2-1 0,3-1 0,3-2 0,2-2 0,4 0 0,3-3 0,3 0 0,4-2 0,5-1 0,3-1 0,4-2 0,5 0 0,5-2 0,4-1 0,6-1 0,4-1 0,6 0 0,6-2 0,4 0 0,7-1 0,5-1 0,6 0 0,6-1 0,6 0 0,7-1 0,5 0 0,6-1 0,7 1 0,6-1 0,7 0 0,6-1 0,6 1 0,6 0 0,7 0 0,6 1 0,7-1 0,6 1 0,5 0 0,7 1 0,6 0 0,6 1 0,6 0 0,5 1 0,7 1 0,4 0 0,6 2 0,6 0 0,4 1 0,6 1 0,4 1 0,5 2 0,5 0 0,4 2 0,3 1 0,5 1 0,4 2 0,3 0 0,3 3 0,4 0 0,2 2 0,3 2 0,3 1 0,2 1 0,1 2 0,3 2 0,0 1 0,3 2 0,0 1 0,0 2 0,2 2 0,-1 1 0,1 2 0,-1 1 0,0 2 0,-1 2 0,-1 1 0,-1 2 0,-1 1 0,-3 2 0,-1 2 0,-3 1 0,-2 1 0,-2 2 0,-4 2 0,-2 0 0,-4 3 0,-4 0 0,-3 2 0,-4 1 0,-4 1 0,-4 2 0,-5 0 0,-5 2 0,-5 1 0,-4 1 0,-6 1 0,-4 0 0,-7 2 0,-5 0 0,-5 1 0,-6 1 0,-6 0 0,-6 1 0,-7 0 0,-5 1 0,-6 0 0,-7 1 0,-6-1 0,-6 1 0,-6 0 0,-7 0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9:30:12.171"/>
    </inkml:context>
    <inkml:brush xml:id="br0">
      <inkml:brushProperty name="width" value="0.2" units="cm"/>
      <inkml:brushProperty name="height" value="0.2" units="cm"/>
      <inkml:brushProperty name="color" value="#008C3A"/>
    </inkml:brush>
  </inkml:definitions>
  <inkml:trace contextRef="#ctx0" brushRef="#br0">5641 573 20330,'-2'22'0,"-4"1"0,-5-1 0,-5 1 0,-3-1 0,-5 0 0,-4-1 0,-4 1 0,-4-1 0,-4 0 0,-5 0 0,-3-1 0,-4 0 0,-4-1 0,-4 0 0,-3 0 0,-4-1 0,-4-1 0,-2 0 0,-4-1 0,-3 0 0,-2-1 0,-4-1 0,-2-1 0,-3 0 0,-3-1 0,-1 0 0,-3-2 0,-1 0 0,-3-1 0,-1-1 0,-2 0 0,-1-2 0,-1 0 0,-1-1 0,-1-1 0,-1-1 0,0-1 0,0-1 0,-1 0 0,0-2 0,1 0 0,-1-1 0,2-1 0,0-1 0,0-1 0,2-1 0,1 0 0,2-2 0,0 0 0,3-1 0,1-1 0,3 0 0,1-2 0,3 0 0,2-1 0,3 0 0,2-1 0,3-1 0,3-1 0,4 0 0,2-1 0,4 0 0,3-1 0,4-1 0,3 0 0,4 0 0,4-1 0,3 0 0,5-1 0,4 0 0,3 0 0,5-1 0,4 1 0,5-1 0,3 0 0,5-1 0,4 1 0,5-1 0,3 1 0,6 0 0,3-1 0,5 1 0,4-1 0,5 1 0,3 0 0,5 1 0,4-1 0,5 1 0,3 0 0,4 0 0,5 1 0,3 0 0,4 1 0,4 0 0,3 0 0,4 1 0,3 1 0,4 0 0,2 1 0,4 0 0,3 1 0,3 1 0,2 1 0,3 0 0,2 1 0,3 0 0,1 2 0,3 0 0,1 1 0,3 1 0,0 0 0,2 2 0,1 0 0,2 1 0,0 1 0,0 1 0,2 1 0,-1 1 0,1 0 0,0 2 0,-1 0 0,0 1 0,0 1 0,-1 1 0,-1 1 0,-1 1 0,-1 0 0,-1 2 0,-2 0 0,-1 1 0,-3 1 0,-1 0 0,-3 2 0,-1 0 0,-3 1 0,-3 0 0,-2 1 0,-4 1 0,-2 1 0,-3 0 0,-4 1 0,-2 0 0,-4 1 0,-4 1 0,-3 0 0,-4 0 0,-4 1 0,-4 0 0,-3 1 0,-5 0 0,-4 0 0,-4 1 0,-4-1 0,-4 1 0,-5 0 0,-3 1 0,-5-1 0,-5 1 0,-4-1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7:38:15.607"/>
    </inkml:context>
    <inkml:brush xml:id="br0">
      <inkml:brushProperty name="width" value="0.05" units="cm"/>
      <inkml:brushProperty name="height" value="0.05" units="cm"/>
      <inkml:brushProperty name="color" value="#E71224"/>
    </inkml:brush>
  </inkml:definitions>
  <inkml:trace contextRef="#ctx0" brushRef="#br0">7322 666 24535,'-2'25'0,"-7"1"0,-5 0 0,-6 1 0,-5-3 0,-6 3 0,-5-3 0,-6 1 0,-5 0 0,-5 0 0,-6-1 0,-5-1 0,-4 0 0,-6 0 0,-4-1 0,-6-1 0,-3 1 0,-6-3 0,-3 1 0,-5-2 0,-4 0 0,-3 0 0,-4-1 0,-4-2 0,-2 1 0,-5-3 0,-2 0 0,-2 1 0,-3-4 0,-4 1 0,0-1 0,-3-2 0,-2-1 0,-1-1 0,-1 1 0,-2-2 0,0-2 0,-1-1 0,0-1 0,-2 1 0,2-4 0,-1 1 0,1-1 0,1-1 0,1-2 0,-1-2 0,3 1 0,3-1 0,0-1 0,2-2 0,2-1 0,2 1 0,4-4 0,2 1 0,2 0 0,5-3 0,2 1 0,4-2 0,4-1 0,3 0 0,4 0 0,4-2 0,6 1 0,2-3 0,6 1 0,5-1 0,5-1 0,4 0 0,5 0 0,5-1 0,6-1 0,5 0 0,5 0 0,5 1 0,7-3 0,4 3 0,7-3 0,5 1 0,5 0 0,7 1 0,4-1 0,7-1 0,5 1 0,5 0 0,7 1 0,4-1 0,7 1 0,5 0 0,5 1 0,5-1 0,6 0 0,5 2 0,5 0 0,4 2 0,5-2 0,5 1 0,6 1 0,2 1 0,6 0 0,4 2 0,4 0 0,3 0 0,4 2 0,4 1 0,2 0 0,5 0 0,2 2 0,2 1 0,4 1 0,2-1 0,2 4 0,2-2 0,0 4 0,3-1 0,3 1 0,-1 2 0,1-1 0,1 4 0,1-1 0,-1 2 0,2 0 0,-2 2 0,0-1 0,-1 4 0,0-1 0,-2 2 0,-1 1 0,-1-1 0,-2 4 0,-3-2 0,0 4 0,-4-1 0,-3 1 0,-2 1 0,-2 2 0,-5 0 0,-2 0 0,-4 1 0,-4 2 0,-3 0 0,-4 0 0,-5 2 0,-3 0 0,-6 1 0,-3 1 0,-6 1 0,-4-2 0,-6 2 0,-4 0 0,-5 2 0,-6 0 0,-5-1 0,-5 1 0,-6 0 0,-5 1 0,-6-1 0,-5 1 0,-6 0 0,-5 1 0,-7-1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7:38:17.863"/>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7:48:48.825"/>
    </inkml:context>
    <inkml:brush xml:id="br0">
      <inkml:brushProperty name="width" value="0.1" units="cm"/>
      <inkml:brushProperty name="height" value="0.1" units="cm"/>
      <inkml:brushProperty name="color" value="#66CC00"/>
    </inkml:brush>
  </inkml:definitions>
  <inkml:trace contextRef="#ctx0" brushRef="#br0">1103 0 24534,'-1102'1039'0,"19134"-1039"0,-16160-1039 0,-20674 1039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7:38:22.439"/>
    </inkml:context>
    <inkml:brush xml:id="br0">
      <inkml:brushProperty name="width" value="0.05" units="cm"/>
      <inkml:brushProperty name="height" value="0.05" units="cm"/>
      <inkml:brushProperty name="color" value="#E71224"/>
    </inkml:brush>
  </inkml:definitions>
  <inkml:trace contextRef="#ctx0" brushRef="#br0">5002 482 24527,'-2'19'0,"-3"-1"0,-5 1 0,-3 0 0,-5 0 0,-3-1 0,-4 0 0,-3 0 0,-4 0 0,-4 0 0,-3-1 0,-4 0 0,-4 0 0,-2-1 0,-4 0 0,-3 0 0,-4-1 0,-2-1 0,-3 1 0,-3-2 0,-3 0 0,-2 0 0,-3-1 0,-3-1 0,-1 0 0,-3-1 0,-2 0 0,-1-1 0,-3-1 0,-1 0 0,-1-2 0,-2 1 0,-1-2 0,-1 0 0,-1-1 0,-1-1 0,0 0 0,-1-1 0,0-1 0,0-1 0,0 0 0,0-1 0,0-1 0,1-1 0,0 0 0,1-1 0,1-1 0,1 0 0,1-2 0,2 1 0,1-2 0,2 0 0,1-1 0,2-1 0,3 0 0,1-1 0,3 0 0,2-1 0,2-1 0,4 0 0,2 0 0,2-2 0,4 1 0,3-1 0,3-1 0,3 0 0,3 0 0,4-1 0,3 0 0,3 0 0,5-1 0,2 0 0,5 0 0,3 0 0,4 0 0,4-1 0,3 0 0,5 0 0,3 1 0,4-1 0,4 0 0,4 0 0,3 0 0,5 0 0,3 1 0,4-1 0,4 1 0,3 0 0,5 0 0,2 0 0,5 1 0,3 0 0,3 0 0,4 1 0,3 0 0,3 1 0,3-1 0,3 2 0,4 0 0,2 0 0,2 1 0,4 0 0,2 1 0,2 1 0,3 0 0,1 1 0,3 0 0,2 1 0,1 1 0,2 1 0,1 0 0,2 1 0,1 0 0,1 1 0,1 1 0,1 1 0,0 0 0,1 1 0,0 1 0,0 1 0,0 0 0,0 1 0,0 1 0,-1 1 0,0 0 0,-1 1 0,-1 1 0,-1 1 0,-1 0 0,-2 1 0,-1 0 0,-1 1 0,-3 1 0,-1 1 0,-2 0 0,-3 1 0,-1 0 0,-3 1 0,-3 1 0,-2 0 0,-3 1 0,-3 0 0,-3 0 0,-2 2 0,-4-1 0,-3 1 0,-4 0 0,-2 1 0,-4 0 0,-4 0 0,-3 1 0,-4 0 0,-4 0 0,-3 0 0,-4 1 0,-3-1 0,-5 1 0,-3 0 0,-5 0 0,-3 0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7:38:22.757"/>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7:38:28.360"/>
    </inkml:context>
    <inkml:brush xml:id="br0">
      <inkml:brushProperty name="width" value="0.05" units="cm"/>
      <inkml:brushProperty name="height" value="0.05" units="cm"/>
      <inkml:brushProperty name="color" value="#E71224"/>
    </inkml:brush>
  </inkml:definitions>
  <inkml:trace contextRef="#ctx0" brushRef="#br0">4716 746 24500,'-2'29'0,"-3"1"0,-4-1 0,-4 1 0,-3-2 0,-4 1 0,-3-2 0,-4 2 0,-3-2 0,-4 1 0,-3-1 0,-4-1 0,-2 0 0,-5-1 0,-1 0 0,-4-1 0,-3 0 0,-3-2 0,-2 0 0,-3-1 0,-3 0 0,-3-2 0,-1 0 0,-3-2 0,-2 0 0,-2-2 0,-1 1 0,-4-3 0,0 0 0,-2-1 0,-1-2 0,-1 0 0,-2-2 0,0 0 0,-2-1 0,0-2 0,-1-1 0,0-2 0,0 0 0,-1-1 0,1-2 0,0-1 0,-2 0 0,4-2 0,-3-1 0,4-2 0,-1-1 0,2 0 0,0-2 0,2 0 0,1-2 0,1-1 0,3 0 0,1-3 0,2 1 0,1-2 0,4 0 0,2-2 0,1 0 0,4-2 0,2 0 0,2-1 0,4 0 0,2-2 0,2 0 0,4-1 0,4 0 0,2-1 0,4 0 0,2-1 0,5-1 0,2 1 0,5-2 0,2 2 0,4-2 0,4 1 0,3-2 0,4 1 0,4-1 0,3 1 0,4 1 0,3-2 0,4 1 0,4-1 0,3 2 0,4-1 0,4 2 0,2-2 0,5 2 0,2-1 0,5 1 0,2 1 0,4 0 0,2 1 0,4 0 0,4 0 0,2 2 0,2 1 0,4 0 0,2 1 0,2 0 0,4 1 0,1 2 0,2 1 0,4 0 0,1 2 0,2-1 0,1 3 0,3 0 0,1 1 0,1 2 0,2-1 0,0 4 0,2-1 0,-1 1 0,4 2 0,-3 1 0,4 2 0,-2 0 0,0 1 0,1 2 0,-1 1 0,0 0 0,0 2 0,-1 1 0,0 2 0,-2 1 0,0-1 0,-2 4 0,-1-1 0,-1 2 0,-2 1 0,0 0 0,-4 3 0,-1-1 0,-2 2 0,-2 0 0,-3 1 0,-1 2 0,-3 1 0,-3 0 0,-3 1 0,-2 0 0,-3 1 0,-3 2 0,-4 0 0,-1 0 0,-5 1 0,-2 0 0,-4 1 0,-3 1 0,-4-1 0,-3 2 0,-4-2 0,-3 2 0,-4-1 0,-3 2 0,-4-1 0,-4 1 0,-3-2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7:38:47.596"/>
    </inkml:context>
    <inkml:brush xml:id="br0">
      <inkml:brushProperty name="width" value="0.05" units="cm"/>
      <inkml:brushProperty name="height" value="0.05" units="cm"/>
      <inkml:brushProperty name="color" value="#E71224"/>
    </inkml:brush>
  </inkml:definitions>
  <inkml:trace contextRef="#ctx0" brushRef="#br0">10137 782 24541,'-3'31'0,"-9"-1"0,-8 1 0,-7-1 0,-9 0 0,-6 0 0,-8 0 0,-8-1 0,-7 0 0,-8 0 0,-6-1 0,-8 0 0,-6-1 0,-9-1 0,-5 0 0,-7-1 0,-6 0 0,-6-2 0,-6 0 0,-6-1 0,-6 0 0,-5-2 0,-5 0 0,-4-2 0,-5 0 0,-5-2 0,-4 0 0,-4-2 0,-2 0 0,-5-2 0,-2-1 0,-3-1 0,-3-1 0,-1-1 0,-3-2 0,0 0 0,-2-2 0,-2-1 0,1-1 0,-1-2 0,0 0 0,1-2 0,0-1 0,1-1 0,0-2 0,3 0 0,1-2 0,3-1 0,2-1 0,3-1 0,2-1 0,4-2 0,4 0 0,3-2 0,5 0 0,3-2 0,5 0 0,5-2 0,6 0 0,5-2 0,4 0 0,7-1 0,5 0 0,7-2 0,7 0 0,6-1 0,6 0 0,7-1 0,7-1 0,8 0 0,6-1 0,8 0 0,7 0 0,8-1 0,7 0 0,8 0 0,8 0 0,7-1 0,8 1 0,9-1 0,6 0 0,9 1 0,8-1 0,7 1 0,8-1 0,8 1 0,7 1 0,8-1 0,7 1 0,8 1 0,6 0 0,8 0 0,7 1 0,7 1 0,6 0 0,6 1 0,7 0 0,7 1 0,5 1 0,7 1 0,4 1 0,5 1 0,6 0 0,5 2 0,5 0 0,3 2 0,5 0 0,3 2 0,4 0 0,4 2 0,2 1 0,3 1 0,2 1 0,3 1 0,1 1 0,3 2 0,0 1 0,1 1 0,0 1 0,1 1 0,0 2 0,-1 1 0,1 1 0,-2 1 0,-2 1 0,0 2 0,-3 1 0,-1 1 0,-3 1 0,-3 1 0,-2 1 0,-5 2 0,-2 0 0,-4 2 0,-4 0 0,-5 2 0,-5 0 0,-4 2 0,-5 0 0,-5 1 0,-6 1 0,-6 1 0,-6 1 0,-6 1 0,-6 0 0,-7 1 0,-5 0 0,-9 1 0,-6 1 0,-8 0 0,-6 0 0,-8 1 0,-7 1 0,-8-1 0,-8 1 0,-6 1 0,-9-1 0,-7 1 0,-8-1 0,-9 1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7:41:15.079"/>
    </inkml:context>
    <inkml:brush xml:id="br0">
      <inkml:brushProperty name="width" value="0.05" units="cm"/>
      <inkml:brushProperty name="height" value="0.05" units="cm"/>
      <inkml:brushProperty name="color" value="#E71224"/>
    </inkml:brush>
  </inkml:definitions>
  <inkml:trace contextRef="#ctx0" brushRef="#br0">8681 560 24536,'-3'22'0,"-7"0"0,-7 0 0,-7-1 0,-6 1 0,-6-1 0,-7 1 0,-6-1 0,-7-1 0,-6 1 0,-7-1 0,-5 0 0,-6-1 0,-6 0 0,-6 0 0,-6-1 0,-5-1 0,-4 0 0,-7 0 0,-4-2 0,-5 1 0,-5-2 0,-3 0 0,-5 0 0,-3-2 0,-5 0 0,-3-1 0,-4-1 0,-2 0 0,-3-1 0,-3-1 0,-1-1 0,-3-1 0,-3 0 0,0-1 0,-2-1 0,-1-1 0,0-1 0,-2-1 0,1-1 0,-1 0 0,1-1 0,0-1 0,2-1 0,0-1 0,2-1 0,0-1 0,3 0 0,3-1 0,1-1 0,3-1 0,3-1 0,2 0 0,4-1 0,3-1 0,5 0 0,3-2 0,5 0 0,3 0 0,5-2 0,5 1 0,4-2 0,7 0 0,4 0 0,5-1 0,6-1 0,6 0 0,6 0 0,6-1 0,5 0 0,7-1 0,6 1 0,7-1 0,6-1 0,7 1 0,6-1 0,6 1 0,7-1 0,7 0 0,7 0 0,6 0 0,7 0 0,7 0 0,7 0 0,6 1 0,6-1 0,7 1 0,6 0 0,7 0 0,6 1 0,7 0 0,5 0 0,6 0 0,6 1 0,6 1 0,6 0 0,5 0 0,4 1 0,7 1 0,4 0 0,5 1 0,5 0 0,3 1 0,5 1 0,3 1 0,5 0 0,3 1 0,4 0 0,2 2 0,3 0 0,3 1 0,1 1 0,3 0 0,3 2 0,0 0 0,2 1 0,0 1 0,2 1 0,0 1 0,1 0 0,-1 2 0,1 0 0,-2 1 0,0 1 0,-1 1 0,-2 1 0,0 0 0,-3 2 0,-3 0 0,-1 1 0,-3 1 0,-3 0 0,-2 2 0,-4 0 0,-3 1 0,-5 0 0,-3 1 0,-5 1 0,-3 1 0,-5 0 0,-5 1 0,-4 0 0,-7 1 0,-4 1 0,-5 0 0,-6 0 0,-6 1 0,-6 1 0,-6 0 0,-5 0 0,-7 0 0,-6 1 0,-7 0 0,-6 0 0,-7 1 0,-6-1 0,-6 1 0,-7 0 0,-7 0 0,-7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9:28:04.622"/>
    </inkml:context>
    <inkml:brush xml:id="br0">
      <inkml:brushProperty name="width" value="0.2" units="cm"/>
      <inkml:brushProperty name="height" value="0.2" units="cm"/>
      <inkml:brushProperty name="color" value="#008C3A"/>
    </inkml:brush>
  </inkml:definitions>
  <inkml:trace contextRef="#ctx0" brushRef="#br0">4369 950 20443,'-2'38'0,"-3"-1"0,-3 0 0,-4 0 0,-3 0 0,-4-1 0,-2 0 0,-4 0 0,-3-1 0,-3 0 0,-4-1 0,-2 0 0,-4-2 0,-2 1 0,-3-2 0,-3 0 0,-3-2 0,-3 0 0,-2-1 0,-2-1 0,-3-1 0,-2-2 0,-2 0 0,-3-1 0,-1-2 0,-2-1 0,-2-1 0,-2-1 0,-1-2 0,-2-1 0,-1-2 0,-1 0 0,-1-3 0,-1 0 0,0-2 0,-2-2 0,0-1 0,0-1 0,-1-2 0,0-1 0,1-2 0,-1-1 0,1-2 0,0-1 0,0-1 0,1-2 0,1-2 0,1 0 0,1-3 0,1 0 0,2-2 0,1-1 0,1-2 0,2-1 0,2-1 0,1-1 0,3-2 0,2-1 0,2 0 0,2-2 0,2-1 0,3-1 0,3-1 0,2 0 0,3-2 0,3 0 0,3-2 0,2 1 0,4-2 0,2 0 0,4-1 0,3 0 0,3-1 0,3 0 0,4 0 0,3-1 0,3 0 0,4 0 0,3 0 0,3-1 0,4 1 0,3 0 0,3 0 0,4 0 0,3 0 0,3 1 0,4 0 0,3 0 0,3 1 0,3 0 0,4 1 0,2 0 0,4 1 0,2 1 0,3 1 0,3 0 0,3 2 0,2 0 0,3 1 0,3 1 0,2 1 0,2 1 0,2 2 0,2 0 0,3 2 0,1 1 0,2 1 0,2 1 0,1 2 0,1 1 0,2 1 0,1 2 0,1 1 0,1 2 0,1 1 0,1 1 0,0 2 0,0 2 0,1 1 0,-1 1 0,1 2 0,0 1 0,-1 1 0,0 2 0,0 2 0,-2 1 0,0 1 0,-1 2 0,-1 1 0,-1 2 0,-1 1 0,-2 1 0,-1 2 0,-2 1 0,-2 1 0,-2 1 0,-1 2 0,-3 0 0,-2 2 0,-2 1 0,-3 1 0,-2 1 0,-2 1 0,-3 0 0,-3 2 0,-3 0 0,-3 1 0,-2 1 0,-4 1 0,-2 0 0,-4 1 0,-3 0 0,-3 1 0,-4 0 0,-2 0 0,-4 1 0,-3 0 0,-4 0 0,-3 0 0,-3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9:28:19.854"/>
    </inkml:context>
    <inkml:brush xml:id="br0">
      <inkml:brushProperty name="width" value="0.2" units="cm"/>
      <inkml:brushProperty name="height" value="0.2" units="cm"/>
      <inkml:brushProperty name="color" value="#008C3A"/>
    </inkml:brush>
  </inkml:definitions>
  <inkml:trace contextRef="#ctx0" brushRef="#br0">4181 740 20509,'-2'29'0,"-3"0"0,-3 0 0,-3 0 0,-4 0 0,-2-1 0,-4 0 0,-3 0 0,-3 0 0,-3-1 0,-2-1 0,-4 0 0,-3 0 0,-2-1 0,-4 0 0,-2-2 0,-2 1 0,-3-2 0,-3 0 0,-2-1 0,-2-1 0,-2-1 0,-3 0 0,-1-2 0,-2 0 0,-3-1 0,0-2 0,-3 0 0,-1-1 0,-1-2 0,-1 0 0,-2-2 0,0 0 0,-2-2 0,0-1 0,-1 0 0,0-3 0,-1 0 0,0-1 0,0-1 0,0-2 0,0-1 0,1-1 0,-1 0 0,2-3 0,-1 0 0,2-1 0,0-2 0,2 0 0,0-2 0,2 0 0,1-2 0,2-1 0,1 0 0,2-2 0,2-1 0,1 0 0,3-2 0,2 0 0,1-1 0,4-1 0,1-1 0,3 0 0,2-2 0,3 1 0,3-2 0,3 0 0,2-1 0,3 0 0,3 0 0,3-1 0,3-1 0,4 0 0,2 0 0,3 0 0,4-1 0,3 0 0,3 0 0,3 0 0,3 0 0,4 0 0,3 0 0,3 0 0,3 1 0,3-1 0,4 1 0,3-1 0,2 2 0,4-1 0,3 1 0,3 1 0,3-1 0,3 2 0,2 0 0,3 0 0,3 1 0,3 1 0,2 1 0,3 0 0,1 1 0,4 1 0,1 1 0,2 0 0,3 2 0,1 0 0,2 1 0,2 2 0,1 0 0,2 1 0,1 2 0,2 0 0,0 1 0,2 2 0,0 1 0,2 0 0,-1 2 0,2 1 0,-1 1 0,1 2 0,0 0 0,0 2 0,0 0 0,0 2 0,-1 1 0,0 1 0,-1 2 0,0 0 0,-2 1 0,0 2 0,-2 1 0,-1 0 0,-1 2 0,-1 1 0,-3 0 0,0 2 0,-3 1 0,-2 0 0,-1 2 0,-3 0 0,-2 1 0,-2 1 0,-2 1 0,-3 0 0,-3 1 0,-2 1 0,-2 1 0,-4 0 0,-2 0 0,-3 2 0,-4-1 0,-2 1 0,-3 1 0,-3-1 0,-3 2 0,-4-1 0,-2 1 0,-4-1 0,-3 1 0,-3 0 0,-3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2:48:54.401"/>
    </inkml:context>
    <inkml:brush xml:id="br0">
      <inkml:brushProperty name="width" value="0.1" units="cm"/>
      <inkml:brushProperty name="height" value="0.1" units="cm"/>
      <inkml:brushProperty name="color" value="#E71224"/>
    </inkml:brush>
  </inkml:definitions>
  <inkml:trace contextRef="#ctx0" brushRef="#br0">5576 575 24505,'-2'23'0,"-5"-1"0,-3 1 0,-5-1 0,-5 0 0,-3 0 0,-5 0 0,-4 0 0,-3-1 0,-5 0 0,-4 0 0,-4-1 0,-4 0 0,-3-1 0,-4 0 0,-4 0 0,-3-1 0,-3-1 0,-4 0 0,-3-1 0,-3 0 0,-2-1 0,-4-1 0,-2 0 0,-3-1 0,-2-1 0,-3-1 0,-1 0 0,-3-1 0,-1-1 0,-2-1 0,-1 0 0,-2-2 0,-1 0 0,-1-1 0,-1-1 0,0-1 0,-1-1 0,0-1 0,-1 0 0,1-2 0,0 0 0,0-1 0,0-1 0,1-1 0,2-1 0,0-1 0,1 0 0,2-2 0,1 0 0,1-1 0,3-1 0,1-1 0,3 0 0,2-1 0,2-1 0,3-1 0,2 0 0,3-1 0,3-1 0,3 0 0,4-1 0,2 0 0,4-1 0,4-1 0,3 0 0,3 0 0,5-1 0,3 0 0,4-1 0,4 0 0,4 0 0,4-1 0,5 0 0,3 0 0,5 0 0,4 0 0,4-1 0,5 1 0,4-1 0,4 0 0,4 1 0,5-1 0,4 1 0,4 0 0,5 0 0,3 0 0,5 0 0,4 1 0,4 0 0,4 0 0,4 1 0,3 0 0,5 1 0,3 0 0,3 0 0,4 1 0,4 1 0,2 0 0,4 1 0,3 0 0,3 1 0,3 1 0,2 0 0,3 1 0,2 1 0,2 0 0,3 2 0,1 0 0,3 1 0,1 1 0,1 0 0,2 2 0,1 0 0,0 1 0,2 1 0,1 1 0,0 1 0,0 1 0,0 0 0,1 2 0,-1 0 0,0 1 0,-1 1 0,0 1 0,-1 1 0,-1 1 0,-1 0 0,-2 2 0,-1 0 0,-2 1 0,-1 1 0,-3 0 0,-1 2 0,-3 0 0,-2 1 0,-3 1 0,-2 0 0,-4 1 0,-2 1 0,-3 0 0,-3 1 0,-4 0 0,-3 1 0,-3 1 0,-4 0 0,-4 0 0,-3 1 0,-4 0 0,-4 1 0,-4 0 0,-5 0 0,-3 1 0,-4 0 0,-5 0 0,-3 0 0,-5 0 0,-5 1 0,-3-1 0,-5 1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11:06:47.986"/>
    </inkml:context>
    <inkml:brush xml:id="br0">
      <inkml:brushProperty name="width" value="0.025" units="cm"/>
      <inkml:brushProperty name="height" value="0.025" units="cm"/>
      <inkml:brushProperty name="color" value="#E71224"/>
    </inkml:brush>
  </inkml:definitions>
  <inkml:trace contextRef="#ctx0" brushRef="#br0">5554 638 24460,'-2'25'0,"-4"0"0,-5 0 0,-4 0 0,-4 0 0,-4-1 0,-5 0 0,-4 0 0,-3 0 0,-5-1 0,-4 0 0,-3 0 0,-5-1 0,-3-1 0,-4 0 0,-3 0 0,-4-1 0,-3-1 0,-3 0 0,-4-1 0,-3-1 0,-2 0 0,-3-1 0,-3-1 0,-3-1 0,-2 0 0,-2-1 0,-2-2 0,-2 0 0,-2-1 0,-2-1 0,-1 0 0,-1-2 0,-1-1 0,-2 0 0,0-2 0,-1-1 0,-1 0 0,0-2 0,0 0 0,0-2 0,0 0 0,1-2 0,0 0 0,0-1 0,2-2 0,0 0 0,2-1 0,1-2 0,1 0 0,2-1 0,2-1 0,2 0 0,2-2 0,2-1 0,3 0 0,2-1 0,3-1 0,2-1 0,3 0 0,4-1 0,2-1 0,4 0 0,3-1 0,4-1 0,3 0 0,4 0 0,4-1 0,3-1 0,4 0 0,5 0 0,3-1 0,4 0 0,5 0 0,3 0 0,5-1 0,4 0 0,5 0 0,3 0 0,5 0 0,4 0 0,5 0 0,3 0 0,5 0 0,4 1 0,5-1 0,3 1 0,5 0 0,4 1 0,3-1 0,5 1 0,4 1 0,3 0 0,4 0 0,4 1 0,3 0 0,4 1 0,3 1 0,4 0 0,2 1 0,4 1 0,3 0 0,2 1 0,3 1 0,2 1 0,3 1 0,2 0 0,2 1 0,2 1 0,2 1 0,2 1 0,1 1 0,1 1 0,2 0 0,0 2 0,2 0 0,0 2 0,0 1 0,1 0 0,0 2 0,0 0 0,0 2 0,0 0 0,-1 1 0,-1 2 0,0 0 0,-2 2 0,-1 0 0,-1 1 0,-1 1 0,-2 1 0,-2 1 0,-2 1 0,-2 1 0,-2 0 0,-2 1 0,-3 1 0,-3 1 0,-3 1 0,-2 0 0,-3 1 0,-4 1 0,-3 0 0,-3 1 0,-4 1 0,-3 0 0,-4 1 0,-3 0 0,-5 0 0,-3 1 0,-4 1 0,-5-1 0,-3 1 0,-4 0 0,-5 1 0,-4-1 0,-4 1 0,-4 0 0,-5 0 0,-4 0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11:06:52.171"/>
    </inkml:context>
    <inkml:brush xml:id="br0">
      <inkml:brushProperty name="width" value="0.025" units="cm"/>
      <inkml:brushProperty name="height" value="0.025" units="cm"/>
      <inkml:brushProperty name="color" value="#E71224"/>
    </inkml:brush>
  </inkml:definitions>
  <inkml:trace contextRef="#ctx0" brushRef="#br0">1 1 24575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11:06:10.989"/>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11:07:10.414"/>
    </inkml:context>
    <inkml:brush xml:id="br0">
      <inkml:brushProperty name="width" value="0.025" units="cm"/>
      <inkml:brushProperty name="height" value="0.025" units="cm"/>
      <inkml:brushProperty name="color" value="#E71224"/>
    </inkml:brush>
  </inkml:definitions>
  <inkml:trace contextRef="#ctx0" brushRef="#br0">7124 676 24544,'-3'27'0,"-5"-1"0,-6 1 0,-5-1 0,-6 0 0,-5 0 0,-5 0 0,-6-1 0,-5 0 0,-5 0 0,-5-1 0,-5 0 0,-5 0 0,-4-1 0,-6-1 0,-4 0 0,-4-1 0,-5-1 0,-4 0 0,-4-1 0,-3 0 0,-5-2 0,-3 0 0,-4-1 0,-2-1 0,-4 0 0,-3-2 0,-2 0 0,-3-2 0,-2 0 0,-2-2 0,-2 0 0,-2-1 0,-2-1 0,0-2 0,-2 0 0,0-1 0,-1-2 0,-1 0 0,0-2 0,0 0 0,1-2 0,-1 0 0,2-2 0,0-1 0,2 0 0,0-2 0,3-1 0,0-1 0,3 0 0,2-2 0,2 0 0,3-2 0,2 0 0,3-2 0,4 0 0,2-1 0,4-1 0,4 0 0,3-2 0,4 0 0,4-1 0,4 0 0,5-1 0,4-1 0,4 0 0,6-1 0,4-1 0,5 0 0,5 0 0,5-1 0,5 0 0,5 0 0,6-1 0,5 0 0,5 0 0,6 0 0,6-1 0,4 1 0,7-1 0,4 1 0,7-1 0,4 1 0,6 0 0,6 0 0,5 0 0,5 0 0,6 1 0,5-1 0,5 2 0,5-1 0,5 2 0,5-1 0,4 1 0,6 1 0,4 0 0,4 1 0,5 0 0,4 2 0,4 0 0,4 0 0,3 2 0,4 0 0,4 1 0,2 0 0,4 2 0,3 1 0,2 0 0,3 2 0,2 0 0,2 1 0,3 2 0,0 0 0,3 1 0,0 2 0,2 0 0,0 1 0,2 2 0,-1 0 0,1 2 0,0 0 0,0 2 0,-1 0 0,-1 2 0,0 1 0,-2 0 0,0 2 0,-2 1 0,-2 0 0,-2 2 0,-2 1 0,-2 0 0,-3 2 0,-2 0 0,-3 1 0,-4 2 0,-2 0 0,-4 1 0,-3 0 0,-5 2 0,-3 0 0,-4 0 0,-4 2 0,-5 0 0,-4 1 0,-4 0 0,-6 1 0,-4 1 0,-5-1 0,-5 2 0,-5-1 0,-5 2 0,-5-1 0,-6 1 0,-5 0 0,-5 0 0,-6 0 0,-5 0 0,-6 1 0,-5-1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11:08:50.256"/>
    </inkml:context>
    <inkml:brush xml:id="br0">
      <inkml:brushProperty name="width" value="0.025" units="cm"/>
      <inkml:brushProperty name="height" value="0.025" units="cm"/>
      <inkml:brushProperty name="color" value="#E71224"/>
    </inkml:brush>
  </inkml:definitions>
  <inkml:trace contextRef="#ctx0" brushRef="#br0">6736 668 24536,'-3'26'0,"-4"0"0,-6 0 0,-5 0 0,-6 0 0,-4 0 0,-5-1 0,-6 0 0,-4 0 0,-5-1 0,-5 0 0,-5 0 0,-4-1 0,-5 0 0,-5-1 0,-3-1 0,-5 0 0,-4 0 0,-4-2 0,-3 0 0,-5-1 0,-3 0 0,-3-2 0,-3 0 0,-4-1 0,-2-1 0,-3-1 0,-3 0 0,-2-2 0,-2 0 0,-2-2 0,-2 0 0,-1-1 0,-2-2 0,-2 0 0,0-2 0,-1 0 0,0-1 0,-1-2 0,-1 0 0,1-2 0,0 0 0,1-2 0,0-1 0,0 0 0,2-2 0,1 0 0,2-2 0,1-1 0,2 0 0,2-2 0,2 0 0,2-2 0,3 0 0,2-1 0,4-1 0,3-1 0,2 0 0,4-2 0,4 0 0,3-1 0,5 0 0,3-2 0,4 0 0,4 0 0,5-1 0,4-1 0,5 0 0,4-1 0,5 0 0,5 0 0,5-1 0,4 0 0,6 0 0,5-1 0,4 0 0,6 0 0,5 0 0,5 0 0,6 0 0,4 0 0,6 0 0,5 0 0,5 0 0,6 0 0,4 0 0,5 1 0,6 0 0,4 0 0,5 1 0,5 0 0,5 0 0,4 1 0,5 0 0,4 1 0,5 1 0,4 0 0,4 0 0,3 2 0,5 0 0,3 1 0,4 0 0,4 2 0,2 0 0,3 1 0,4 1 0,2 1 0,3 0 0,2 2 0,2 0 0,2 2 0,2 0 0,1 1 0,2 2 0,1 0 0,2 2 0,0 0 0,0 1 0,1 2 0,0 0 0,1 2 0,-1 0 0,-1 2 0,0 1 0,-1 0 0,0 2 0,-2 0 0,-2 2 0,-1 1 0,-2 0 0,-2 2 0,-2 0 0,-2 2 0,-3 0 0,-3 1 0,-2 1 0,-4 1 0,-3 0 0,-3 2 0,-3 0 0,-5 1 0,-3 0 0,-4 2 0,-4 0 0,-5 0 0,-3 1 0,-5 1 0,-5 0 0,-4 1 0,-5 0 0,-5 0 0,-5 1 0,-4 0 0,-6 0 0,-5 1 0,-4 0 0,-6 0 0,-5 0 0,-6 0 0,-4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11:11:40.732"/>
    </inkml:context>
    <inkml:brush xml:id="br0">
      <inkml:brushProperty name="width" value="0.025" units="cm"/>
      <inkml:brushProperty name="height" value="0.025" units="cm"/>
      <inkml:brushProperty name="color" value="#E71224"/>
    </inkml:brush>
  </inkml:definitions>
  <inkml:trace contextRef="#ctx0" brushRef="#br0">1 0 24575,'0'0'-8191</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11:13:31.292"/>
    </inkml:context>
    <inkml:brush xml:id="br0">
      <inkml:brushProperty name="width" value="0.025" units="cm"/>
      <inkml:brushProperty name="height" value="0.025" units="cm"/>
      <inkml:brushProperty name="color" value="#E71224"/>
    </inkml:brush>
  </inkml:definitions>
  <inkml:trace contextRef="#ctx0" brushRef="#br0">4913 916 24534,'-1'36'0,"-5"0"0,-4 0 0,-3 0 0,-4-1 0,-3 0 0,-5 0 0,-3-1 0,-3 0 0,-5 0 0,-2-1 0,-4-1 0,-4 0 0,-3-1 0,-3-1 0,-3 0 0,-3-2 0,-3 0 0,-3-1 0,-3-1 0,-3-1 0,-2-1 0,-2-2 0,-3 0 0,-2-1 0,-3-2 0,-1-1 0,-2-1 0,-2-1 0,-1-2 0,-2-1 0,-1-1 0,-1-1 0,-2-2 0,0-2 0,-1 0 0,0-2 0,-1-2 0,-1-1 0,1-1 0,0-2 0,-1-1 0,1-1 0,1-2 0,0-2 0,1 0 0,0-2 0,2-2 0,1-1 0,1-1 0,2-1 0,1-2 0,2-1 0,2-1 0,1-1 0,3-2 0,2-1 0,3 0 0,2-2 0,2-1 0,3-1 0,3-1 0,3-1 0,3 0 0,3-2 0,3 0 0,3-1 0,3-1 0,4 0 0,4-1 0,2-1 0,5 0 0,3 0 0,3-1 0,5 0 0,3 0 0,4-1 0,3 0 0,4 0 0,5 0 0,2 0 0,5 1 0,4-1 0,3 0 0,4 1 0,3 0 0,5 0 0,3 0 0,3 1 0,5 1 0,2 0 0,4 1 0,4 0 0,3 1 0,3 1 0,3 0 0,3 2 0,3 0 0,3 1 0,3 1 0,3 1 0,2 1 0,2 1 0,3 2 0,2 0 0,3 2 0,1 1 0,2 1 0,2 1 0,1 1 0,2 2 0,1 2 0,1 0 0,2 2 0,0 1 0,1 2 0,0 1 0,1 2 0,1 1 0,-1 1 0,0 2 0,1 1 0,-1 1 0,-1 2 0,0 1 0,-1 2 0,0 1 0,-2 2 0,-1 0 0,-1 2 0,-2 2 0,-1 1 0,-2 1 0,-2 1 0,-1 1 0,-3 2 0,-2 0 0,-3 2 0,-2 1 0,-2 1 0,-3 1 0,-3 1 0,-3 1 0,-3 0 0,-3 2 0,-3 0 0,-3 1 0,-3 1 0,-4 0 0,-4 1 0,-2 0 0,-5 1 0,-3 1 0,-3 0 0,-5 0 0,-3 0 0,-4 1 0,-3 0 0,-4-1 0,-5 1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11:17:25.108"/>
    </inkml:context>
    <inkml:brush xml:id="br0">
      <inkml:brushProperty name="width" value="0.025" units="cm"/>
      <inkml:brushProperty name="height" value="0.025" units="cm"/>
      <inkml:brushProperty name="color" value="#E71224"/>
    </inkml:brush>
  </inkml:definitions>
  <inkml:trace contextRef="#ctx0" brushRef="#br0">7226 833 24530,'-3'33'0,"-5"-1"0,-6 1 0,-6-1 0,-5 0 0,-5 0 0,-6 0 0,-5-1 0,-6 0 0,-4 0 0,-6-2 0,-5 1 0,-5-1 0,-5-1 0,-4-1 0,-5 0 0,-5-1 0,-4 0 0,-4-2 0,-4 0 0,-5-2 0,-3 0 0,-3-1 0,-4-2 0,-4 0 0,-2-1 0,-4-2 0,-2 0 0,-2-2 0,-3-1 0,-3-1 0,-1-1 0,-1-2 0,-3-1 0,0-1 0,-2-1 0,0-1 0,-2-2 0,1-1 0,-1-2 0,0 0 0,1-2 0,-1-1 0,2-2 0,0-1 0,2-1 0,0-1 0,3-1 0,1-2 0,1-1 0,3-1 0,3-1 0,2-2 0,2 0 0,4-2 0,2-1 0,4 0 0,4-2 0,3-1 0,3 0 0,5-2 0,4 0 0,4-2 0,4 0 0,5-1 0,5 0 0,4-1 0,5-1 0,5-1 0,5 1 0,6-2 0,4 0 0,6 0 0,5-1 0,6 0 0,5 0 0,5 0 0,6-1 0,6 1 0,5-1 0,6 0 0,5 1 0,6-1 0,6 1 0,5 0 0,5 0 0,6 0 0,5 1 0,6 0 0,4 0 0,6 2 0,5-1 0,5 1 0,5 1 0,4 1 0,5 0 0,5 1 0,4 0 0,4 2 0,4 0 0,5 2 0,3 0 0,3 1 0,4 2 0,4 0 0,2 1 0,4 2 0,2 0 0,2 2 0,3 1 0,3 1 0,1 1 0,1 2 0,3 1 0,0 1 0,2 1 0,0 1 0,2 2 0,-1 1 0,1 2 0,0 0 0,-1 2 0,1 1 0,-2 2 0,0 1 0,-2 1 0,0 1 0,-3 1 0,-1 2 0,-1 1 0,-3 1 0,-3 1 0,-2 2 0,-2 0 0,-4 2 0,-2 1 0,-4 0 0,-4 2 0,-3 1 0,-3 0 0,-5 2 0,-4 0 0,-4 2 0,-4 0 0,-5 1 0,-5 0 0,-4 1 0,-5 1 0,-5 1 0,-5-1 0,-6 2 0,-4 0 0,-6 0 0,-5 1 0,-6 0 0,-5 0 0,-5 0 0,-6 1 0,-6-1 0,-5 1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11:18:01.332"/>
    </inkml:context>
    <inkml:brush xml:id="br0">
      <inkml:brushProperty name="width" value="0.025" units="cm"/>
      <inkml:brushProperty name="height" value="0.025" units="cm"/>
      <inkml:brushProperty name="color" value="#E71224"/>
    </inkml:brush>
  </inkml:definitions>
  <inkml:trace contextRef="#ctx0" brushRef="#br0">5929 757 24536,'-2'29'0,"-5"1"0,-4 0 0,-5-1 0,-5 0 0,-4 0 0,-4 0 0,-5-1 0,-4 0 0,-4 0 0,-5-1 0,-4 0 0,-4-1 0,-4 0 0,-3-1 0,-5-1 0,-3 0 0,-4-1 0,-3-1 0,-4-1 0,-3 0 0,-3-1 0,-3-1 0,-3-2 0,-2 0 0,-3-1 0,-3-1 0,-1-1 0,-3-1 0,-2-1 0,-1-1 0,-2-1 0,-2-2 0,0 0 0,-2-2 0,0-1 0,-2 0 0,0-3 0,0 0 0,0-1 0,-1-2 0,1-1 0,0 0 0,1-3 0,0 0 0,2-1 0,0-2 0,2 0 0,1-2 0,1-1 0,3-1 0,1-1 0,2-1 0,3-1 0,2-1 0,2-1 0,4 0 0,2-2 0,3-1 0,3-1 0,3 0 0,4-1 0,3-1 0,4-1 0,3 0 0,4-1 0,4-1 0,5 0 0,3-1 0,4 0 0,5-1 0,3 0 0,6 0 0,3-1 0,5 0 0,5 0 0,4 0 0,5-1 0,4 0 0,4 1 0,6-1 0,4 0 0,4 1 0,5 0 0,4-1 0,5 1 0,5 1 0,3-1 0,6 1 0,3 0 0,5 1 0,4 1 0,3-1 0,5 2 0,4 0 0,4 0 0,3 2 0,4 0 0,3 1 0,4 0 0,3 2 0,3 0 0,3 1 0,2 1 0,4 1 0,2 1 0,2 1 0,3 1 0,2 1 0,1 1 0,3 2 0,1 0 0,1 1 0,2 2 0,0 0 0,2 2 0,0 1 0,1 1 0,0 1 0,1 2 0,-1 0 0,0 2 0,0 1 0,0 1 0,-2 1 0,0 2 0,-2 0 0,0 2 0,-2 1 0,-2 0 0,-1 2 0,-2 1 0,-3 1 0,-1 1 0,-3 1 0,-3 1 0,-2 1 0,-3 1 0,-3 1 0,-3 0 0,-3 2 0,-4 0 0,-3 1 0,-4 0 0,-3 2 0,-5 0 0,-3 0 0,-4 2 0,-4-1 0,-4 1 0,-5 1 0,-4 0 0,-4 1 0,-5-1 0,-4 1 0,-4 1 0,-5-1 0,-5 0 0,-4 1 0,-5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1T08:49:52.196"/>
    </inkml:context>
    <inkml:brush xml:id="br0">
      <inkml:brushProperty name="width" value="0.025" units="cm"/>
      <inkml:brushProperty name="height" value="0.025" units="cm"/>
      <inkml:brushProperty name="color" value="#E71224"/>
    </inkml:brush>
  </inkml:definitions>
  <inkml:trace contextRef="#ctx0" brushRef="#br0">10238 855 24544,'-4'34'0,"-8"-1"0,-8 1 0,-7-1 0,-9 0 0,-7 0 0,-8 0 0,-7-1 0,-8-1 0,-7 1 0,-8-2 0,-6 1 0,-8-2 0,-7 0 0,-6 0 0,-7-2 0,-6 0 0,-7-1 0,-5-1 0,-7-1 0,-5-1 0,-5 0 0,-5-2 0,-5-1 0,-5-1 0,-5 0 0,-3-2 0,-4-2 0,-4 0 0,-3-1 0,-3-2 0,-3-1 0,-3-2 0,-1 0 0,-3-2 0,0-1 0,-3-1 0,0-2 0,0-1 0,-1-1 0,0-2 0,0-1 0,1-1 0,1-2 0,1-1 0,2-1 0,1-2 0,3 0 0,2-2 0,3-1 0,3-2 0,3-1 0,4 0 0,3-2 0,5-2 0,4 0 0,5-1 0,4-1 0,6-2 0,5 0 0,6-1 0,5-1 0,7-1 0,6-1 0,6 0 0,6-2 0,8 0 0,6 0 0,7-2 0,8 1 0,6-2 0,9 1 0,6-1 0,8-1 0,8 0 0,8 0 0,7 0 0,9-1 0,7 1 0,8-1 0,8 1 0,8-1 0,7 1 0,9 0 0,7 0 0,8 0 0,8 0 0,8 1 0,6 0 0,9 1 0,6 0 0,8 1 0,7 1 0,6 0 0,8 0 0,6 2 0,6 0 0,6 1 0,7 1 0,5 1 0,6 0 0,5 2 0,6 1 0,4 1 0,5 0 0,4 2 0,5 1 0,3 1 0,4 2 0,3 0 0,3 2 0,3 1 0,2 1 0,3 2 0,1 1 0,2 1 0,1 1 0,1 2 0,1 1 0,0 1 0,0 2 0,-1 1 0,0 1 0,0 2 0,-3 1 0,0 1 0,-3 1 0,-1 2 0,-3 1 0,-3 1 0,-3 2 0,-3 0 0,-4 2 0,-4 1 0,-3 1 0,-5 2 0,-5 0 0,-5 1 0,-5 1 0,-5 2 0,-5 0 0,-7 1 0,-5 1 0,-7 1 0,-6 0 0,-7 2 0,-6 0 0,-7 0 0,-8 1 0,-6 1 0,-8 0 0,-7 1 0,-8 0 0,-7 1 0,-8 0 0,-7 0 0,-9 0 0,-7 0 0,-8 1 0,-8-1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1T15:58:20.908"/>
    </inkml:context>
    <inkml:brush xml:id="br0">
      <inkml:brushProperty name="width" value="0.025" units="cm"/>
      <inkml:brushProperty name="height" value="0.025" units="cm"/>
      <inkml:brushProperty name="color" value="#E71224"/>
    </inkml:brush>
  </inkml:definitions>
  <inkml:trace contextRef="#ctx0" brushRef="#br0">9586 600 24529,'-4'24'0,"-7"-1"0,-8 0 0,-6 1 0,-9-1 0,-6 0 0,-7 0 0,-8-1 0,-7 1 0,-6-2 0,-8 1 0,-6-1 0,-7 0 0,-6-1 0,-6 0 0,-7-1 0,-5 0 0,-7-1 0,-5 0 0,-5-1 0,-6-1 0,-5 0 0,-4-1 0,-5-1 0,-4 0 0,-5-2 0,-3 0 0,-4-1 0,-4 0 0,-2-2 0,-3 0 0,-3-2 0,-2 0 0,-2-1 0,-2-1 0,-1-1 0,-2-1 0,0 0 0,-1-2 0,0 0 0,0-2 0,0 0 0,1-2 0,0 0 0,2-1 0,1-1 0,2-1 0,2-1 0,2 0 0,3-2 0,2 0 0,4-2 0,3 0 0,4-1 0,3 0 0,5-2 0,4 0 0,4-1 0,6-1 0,4 0 0,5-1 0,6-1 0,6 0 0,6-1 0,5 0 0,6-1 0,7 0 0,7-1 0,5 0 0,8-1 0,6 1 0,8-2 0,6 1 0,8-1 0,6 0 0,8 0 0,7-1 0,8 1 0,7 0 0,7-1 0,8 0 0,7 1 0,7 0 0,8-1 0,7 1 0,8 0 0,6 0 0,8 1 0,6-1 0,8 2 0,6-1 0,8 1 0,5 0 0,7 1 0,7 0 0,6 1 0,5 0 0,6 1 0,6 0 0,6 1 0,5 1 0,4 0 0,6 1 0,4 1 0,4 0 0,5 2 0,3 0 0,4 1 0,3 0 0,4 2 0,2 0 0,3 2 0,2 0 0,2 1 0,2 1 0,1 1 0,2 1 0,0 0 0,1 2 0,0 0 0,0 2 0,0 0 0,-1 2 0,0 0 0,-2 1 0,-1 1 0,-2 1 0,-2 1 0,-2 0 0,-3 2 0,-3 0 0,-2 2 0,-4 0 0,-4 1 0,-3 0 0,-5 2 0,-4 0 0,-5 1 0,-4 1 0,-5 0 0,-6 1 0,-5 1 0,-5 0 0,-7 1 0,-5 0 0,-7 1 0,-6 0 0,-6 1 0,-7 0 0,-6 1 0,-8-1 0,-6 2 0,-7-1 0,-8 1 0,-7 0 0,-6 0 0,-9 1 0,-6-1 0,-8 0 0,-7 1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2T11:20:51.408"/>
    </inkml:context>
    <inkml:brush xml:id="br0">
      <inkml:brushProperty name="width" value="0.025" units="cm"/>
      <inkml:brushProperty name="height" value="0.025" units="cm"/>
      <inkml:brushProperty name="color" value="#E71224"/>
    </inkml:brush>
  </inkml:definitions>
  <inkml:trace contextRef="#ctx0" brushRef="#br0">2033 461 24529,'-1'18'0,"-1"1"0,-2-1 0,-1-1 0,-2 1 0,-2 0 0,-1-1 0,-2 1 0,-1-1 0,-1 0 0,-2-1 0,-2 1 0,0-1 0,-3-1 0,0 0 0,-2 0 0,-1 0 0,-1-1 0,-2-1 0,-1 0 0,0 0 0,-2-1 0,-1-1 0,-1 0 0,-1 0 0,0-2 0,-2 1 0,0-2 0,-1 0 0,0-1 0,-2 0 0,1-1 0,-1-1 0,-1 0 0,0-2 0,0 1 0,-1-2 0,0 0 0,1-1 0,-1-1 0,0 0 0,0-1 0,0-1 0,1 0 0,-1-2 0,1 1 0,1-2 0,-1 0 0,2-1 0,0-1 0,0 0 0,1-1 0,1 0 0,0-2 0,2 1 0,0-2 0,1 0 0,1 0 0,2-1 0,0-1 0,1 0 0,2 0 0,0-1 0,2-1 0,1 0 0,2 0 0,1 0 0,1-1 0,1-1 0,2 1 0,2-1 0,1 0 0,1-1 0,2 1 0,2-1 0,1 0 0,1 1 0,2-1 0,2-1 0,1 1 0,2 0 0,1 0 0,2 0 0,2 0 0,1 0 0,1 1 0,2-1 0,2 1 0,1 0 0,1 0 0,2 0 0,2 1 0,1 0 0,1 0 0,1 1 0,2 0 0,1 1 0,2 0 0,0 0 0,2 1 0,1 1 0,0 0 0,2 0 0,1 1 0,1 1 0,0 0 0,2 1 0,0 1 0,1 0 0,1 0 0,0 2 0,0 0 0,2 1 0,-1 0 0,1 1 0,1 1 0,-1 1 0,1 0 0,0 1 0,0 0 0,0 2 0,-1 0 0,1 1 0,0 0 0,-1 1 0,0 1 0,0 1 0,-1 0 0,-1 1 0,1 0 0,-2 2 0,0 0 0,-1 0 0,0 1 0,-2 1 0,0 0 0,-1 1 0,-1 1 0,-1 0 0,-2 0 0,0 1 0,-1 1 0,-2 0 0,-1 0 0,-1 1 0,-2 0 0,0 1 0,-3 0 0,0 0 0,-2 1 0,-2 0 0,-1 0 0,-1 0 0,-2 1 0,-1-1 0,-2 1 0,-2 0 0,-1 0 0,-2 0 0,-1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9:30:49.437"/>
    </inkml:context>
    <inkml:brush xml:id="br0">
      <inkml:brushProperty name="width" value="0.2" units="cm"/>
      <inkml:brushProperty name="height" value="0.2" units="cm"/>
      <inkml:brushProperty name="color" value="#008C3A"/>
    </inkml:brush>
  </inkml:definitions>
  <inkml:trace contextRef="#ctx0" brushRef="#br0">0 1 6553,'0'0'0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11:08:13.835"/>
    </inkml:context>
    <inkml:brush xml:id="br0">
      <inkml:brushProperty name="width" value="0.05" units="cm"/>
      <inkml:brushProperty name="height" value="0.05" units="cm"/>
      <inkml:brushProperty name="color" value="#66CC00"/>
    </inkml:brush>
  </inkml:definitions>
  <inkml:trace contextRef="#ctx0" brushRef="#br0">0 1 24542,'0'1101'0,"10864"-1101"0,-10864-1101 0,-10864 1101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30:59.795"/>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0 1,'0'0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2T17:39:56.880"/>
    </inkml:context>
    <inkml:brush xml:id="br0">
      <inkml:brushProperty name="width" value="0.05" units="cm"/>
      <inkml:brushProperty name="height" value="0.05" units="cm"/>
      <inkml:brushProperty name="color" value="#E71224"/>
    </inkml:brush>
  </inkml:definitions>
  <inkml:trace contextRef="#ctx0" brushRef="#br0">8542 767 24526,'-4'31'0,"-6"-1"0,-6-1 0,-7 1 0,-6-1 0,-8 1 0,-6-1 0,-4 1 0,-9-2 0,-4 0 0,-8 0 0,-6-2 0,-4 1 0,-7-1 0,-5-1 0,-6-1 0,-6 1 0,-4-1 0,-5-2 0,-6-1 0,-3 0 0,-6 0 0,-4-2 0,-3-1 0,-5-1 0,-3-1 0,-4-1 0,-2-1 0,-5 0 0,-1-2 0,-2-1 0,-4-1 0,-1-1 0,-3-2 0,-1 0 0,-1-2 0,-1-2 0,-1 1 0,0-2 0,-1-2 0,0 0 0,1-2 0,0-2 0,1 1 0,1-2 0,1-2 0,1 0 0,3-2 0,2-1 0,2-1 0,2-1 0,3-2 0,4 0 0,2-1 0,3-1 0,5-1 0,3-1 0,5-1 0,3-2 0,6 0 0,3 0 0,6-1 0,5-2 0,4-1 0,6 1 0,6-1 0,5-1 0,6-1 0,6 1 0,5-2 0,8 0 0,4 0 0,8-2 0,5 1 0,7-1 0,7 1 0,6-1 0,7 1 0,6-1 0,6-1 0,8 1 0,6 1 0,6-3 0,7 3 0,6-1 0,7 1 0,7 1 0,5-2 0,8 3 0,4-1 0,8 0 0,5 0 0,6 2 0,6 0 0,5 0 0,6 1 0,6 1 0,4 2 0,5-1 0,6 2 0,3 0 0,6 0 0,3 2 0,5 2 0,3-1 0,5 1 0,3 3 0,2-2 0,4 4 0,3 0 0,2 2 0,2-1 0,2 3 0,3 1 0,1 0 0,1 1 0,1 1 0,1 3 0,0 1 0,1-1 0,0 4 0,-1-1 0,0 1 0,-1 3 0,-1 1 0,-1 1 0,-1 0 0,-3 1 0,-1 3 0,-4-1 0,-2 2 0,-1 0 0,-5 4 0,-2-2 0,-4 3 0,-3 1 0,-5-1 0,-3 2 0,-4 2 0,-6 0 0,-3 0 0,-6 2 0,-5-1 0,-4 2 0,-6 1 0,-6 1 0,-5 0 0,-7 0 0,-4 2 0,-6 0 0,-8 0 0,-4-1 0,-9 3 0,-4-2 0,-6 1 0,-8 1 0,-6-1 0,-7 3 0,-6-3 0,-6 1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5:09:05.804"/>
    </inkml:context>
    <inkml:brush xml:id="br0">
      <inkml:brushProperty name="width" value="0.05" units="cm"/>
      <inkml:brushProperty name="height" value="0.05" units="cm"/>
      <inkml:brushProperty name="color" value="#E71224"/>
    </inkml:brush>
  </inkml:definitions>
  <inkml:trace contextRef="#ctx0" brushRef="#br0">23295 946 24548,'-9'37'0,"-18"0"0,-18 0 0,-18 0 0,-17-1 0,-18 0 0,-17 0 0,-18 0 0,-17-1 0,-17-1 0,-16 0 0,-17 0 0,-15-1 0,-16-1 0,-16-1 0,-15-1 0,-14 0 0,-14-1 0,-14-2 0,-13 0 0,-12-1 0,-13-2 0,-12 0 0,-10-2 0,-11 0 0,-11-2 0,-8-2 0,-10 0 0,-7-2 0,-8-1 0,-7-1 0,-6-2 0,-6-2 0,-4 0 0,-5-2 0,-3-2 0,-3-1 0,-2-1 0,-2-2 0,0-1 0,0-2 0,0-1 0,2-2 0,2-1 0,3-1 0,3-2 0,4-2 0,6 0 0,5-2 0,6-2 0,7-1 0,7-1 0,9-2 0,8 0 0,10-2 0,10-2 0,10 0 0,12-2 0,11 0 0,12-2 0,13-1 0,13 0 0,14-2 0,14-1 0,15 0 0,14-1 0,16-1 0,15-1 0,17-1 0,15 0 0,18 0 0,16-1 0,17-1 0,18 0 0,17 0 0,17 0 0,18-1 0,19 0 0,17 0 0,18 0 0,18 0 0,18 0 0,17 0 0,19 0 0,18 0 0,17 1 0,17 0 0,18 1 0,17 0 0,16 0 0,18 1 0,15 1 0,17 0 0,15 1 0,16 1 0,14 0 0,15 1 0,14 2 0,14 0 0,13 1 0,13 2 0,12 0 0,11 1 0,12 2 0,10 1 0,10 1 0,10 1 0,8 1 0,9 2 0,7 1 0,7 2 0,6 1 0,5 1 0,6 2 0,4 1 0,3 1 0,3 2 0,2 1 0,2 2 0,0 1 0,0 2 0,0 1 0,-2 2 0,-2 1 0,-3 2 0,-3 1 0,-5 1 0,-4 2 0,-6 1 0,-6 1 0,-7 2 0,-8 1 0,-7 2 0,-10 1 0,-8 1 0,-11 1 0,-11 1 0,-10 2 0,-12 1 0,-13 0 0,-12 2 0,-13 1 0,-14 0 0,-14 2 0,-14 1 0,-15 0 0,-16 1 0,-16 1 0,-15 0 0,-17 1 0,-16 1 0,-17 0 0,-17 0 0,-18 1 0,-17 0 0,-18 1 0,-17 0 0,-18 0 0,-18 0 0,-18 0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5:25:17.225"/>
    </inkml:context>
    <inkml:brush xml:id="br0">
      <inkml:brushProperty name="width" value="0.05" units="cm"/>
      <inkml:brushProperty name="height" value="0.05" units="cm"/>
      <inkml:brushProperty name="color" value="#E71224"/>
    </inkml:brush>
  </inkml:definitions>
  <inkml:trace contextRef="#ctx0" brushRef="#br0">0 0 24537,'0'889'0,"7954"-889"0,-7954-889 0,-7954 889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5:26:35.080"/>
    </inkml:context>
    <inkml:brush xml:id="br0">
      <inkml:brushProperty name="width" value="0.05" units="cm"/>
      <inkml:brushProperty name="height" value="0.05" units="cm"/>
      <inkml:brushProperty name="color" value="#E71224"/>
    </inkml:brush>
  </inkml:definitions>
  <inkml:trace contextRef="#ctx0" brushRef="#br0">0 0 24437,'0'1187'0,"1186"-1187"0,-1186-1187 0,-1186 1187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11:08:17.792"/>
    </inkml:context>
    <inkml:brush xml:id="br0">
      <inkml:brushProperty name="width" value="0.05" units="cm"/>
      <inkml:brushProperty name="height" value="0.05" units="cm"/>
      <inkml:brushProperty name="color" value="#66CC00"/>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12:22.408"/>
    </inkml:context>
    <inkml:brush xml:id="br0">
      <inkml:brushProperty name="width" value="0.2" units="cm"/>
      <inkml:brushProperty name="height" value="1.2" units="cm"/>
      <inkml:brushProperty name="color" value="#E71224"/>
      <inkml:brushProperty name="ignorePressure" value="1"/>
      <inkml:brushProperty name="inkEffects" value="pencil"/>
    </inkml:brush>
  </inkml:definitions>
  <inkml:trace contextRef="#ctx0" brushRef="#br0">0 1 0,'0'3088'0,"4607"-3088"0,-4607-3088 0,-4607 3088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11:08:25.302"/>
    </inkml:context>
    <inkml:brush xml:id="br0">
      <inkml:brushProperty name="width" value="0.05" units="cm"/>
      <inkml:brushProperty name="height" value="0.05" units="cm"/>
      <inkml:brushProperty name="color" value="#66CC00"/>
    </inkml:brush>
  </inkml:definitions>
  <inkml:trace contextRef="#ctx0" brushRef="#br0">1 1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08:23:59.987"/>
    </inkml:context>
    <inkml:brush xml:id="br0">
      <inkml:brushProperty name="width" value="0.05" units="cm"/>
      <inkml:brushProperty name="height" value="0.05" units="cm"/>
      <inkml:brushProperty name="color" value="#E71224"/>
    </inkml:brush>
  </inkml:definitions>
  <inkml:trace contextRef="#ctx0" brushRef="#br0">4593 506 24523,'-3'20'0,"-1"-1"0,-5 0 0,-4 1 0,-3 1 0,-4-3 0,-2 1 0,-4 1 0,-4-2 0,-2 0 0,-5 1 0,-2-1 0,-3-1 0,-4 0 0,-2 0 0,-5-1 0,0 0 0,-4-1 0,-4 0 0,-1 0 0,-3-2 0,-3 0 0,-1 0 0,-3-1 0,-2-1 0,-2 0 0,-2 0 0,-1-3 0,-2 1 0,-2-1 0,-1-1 0,-1 0 0,-2-1 0,1-1 0,-3-2 0,0 1 0,0-1 0,-1-1 0,0-1 0,0-1 0,0 0 0,0-1 0,0-1 0,1-1 0,0-1 0,2 1 0,-1-2 0,2-1 0,1-1 0,1 0 0,1-1 0,3-1 0,-1 1 0,5-3 0,-1 0 0,3 0 0,2-1 0,2-1 0,4 0 0,0 0 0,4-2 0,2 0 0,3 0 0,2-1 0,4 0 0,2-1 0,3 0 0,3 0 0,5-1 0,1-1 0,4 1 0,4 0 0,3-2 0,3 1 0,4 1 0,3-3 0,4 1 0,3 1 0,3 0 0,5-1 0,2-1 0,5 2 0,3-1 0,3 1 0,4-1 0,3 1 0,4 0 0,3-1 0,3 2 0,4 0 0,4-1 0,1 1 0,5 1 0,3 0 0,3 0 0,2 1 0,4 0 0,2 0 0,3 2 0,2-1 0,4 2 0,0-1 0,4 2 0,2 0 0,2 1 0,3 0 0,-1 2 0,5-1 0,-1 1 0,3 1 0,1 0 0,1 2 0,1 0 0,2 1 0,-1 2 0,2-1 0,0 2 0,1-1 0,0 2 0,0 1 0,0 0 0,0 1 0,0 2 0,-1-1 0,0 2 0,0-1 0,-3 2 0,1 1 0,-2 0 0,-1 2 0,-1 0 0,-2 1 0,-2 1 0,-1-1 0,-2 2 0,-2 0 0,-2 1 0,-3 0 0,-1 2 0,-3-1 0,-3 2 0,-1-1 0,-4 2 0,-4 0 0,0 0 0,-5 1 0,-2 0 0,-4 0 0,-3 1 0,-2 1 0,-5-1 0,-2 0 0,-4 2 0,-4-1 0,-2 0 0,-4 1 0,-3-1 0,-4 1 0,-5-1 0,-1 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08:24:01.882"/>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09:28:32.11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09:28:33.63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09:28:35.055"/>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3:25:47.735"/>
    </inkml:context>
    <inkml:brush xml:id="br0">
      <inkml:brushProperty name="width" value="0.05" units="cm"/>
      <inkml:brushProperty name="height" value="0.05" units="cm"/>
      <inkml:brushProperty name="color" value="#E71224"/>
    </inkml:brush>
  </inkml:definitions>
  <inkml:trace contextRef="#ctx0" brushRef="#br0">2 1 24491,'0'1011'0,"9098"-1011"0,-9098-1011 0,-9098 1011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8:14:31.447"/>
    </inkml:context>
    <inkml:brush xml:id="br0">
      <inkml:brushProperty name="width" value="0.1" units="cm"/>
      <inkml:brushProperty name="height" value="0.1" units="cm"/>
      <inkml:brushProperty name="color" value="#66CC00"/>
    </inkml:brush>
  </inkml:definitions>
  <inkml:trace contextRef="#ctx0" brushRef="#br0">1863 931 24485,'-1'36'0,"-1"1"0,-2-1 0,-1 0 0,-1 0 0,-2 0 0,-1-1 0,-2 0 0,-1 0 0,-1-1 0,-2-1 0,-1 0 0,-1 0 0,-2-2 0,0 0 0,-2-1 0,-1-1 0,-2-1 0,0-1 0,-1 0 0,-1-2 0,-2-1 0,0 0 0,-1-2 0,-1-1 0,-1-2 0,-1 0 0,0-2 0,-1-1 0,0-1 0,-1-2 0,-1-1 0,0-2 0,0 0 0,-1-3 0,0 0 0,0-2 0,0-2 0,-1 0 0,1-3 0,-1 0 0,1-3 0,-1 0 0,1-2 0,0-2 0,0 0 0,1-3 0,0 0 0,0-2 0,1-1 0,1-2 0,0-1 0,1-1 0,0-2 0,1 0 0,1-2 0,1-1 0,1-2 0,1 0 0,0-1 0,2-2 0,1 0 0,1-1 0,1-1 0,1-1 0,1-1 0,1 0 0,2-2 0,1 0 0,2 0 0,0-1 0,2-1 0,2 0 0,0 0 0,3-1 0,0 0 0,2 0 0,2 0 0,0-1 0,3 1 0,0-1 0,3 1 0,0 0 0,2-1 0,2 1 0,0 1 0,3-1 0,0 1 0,2 1 0,2 0 0,0 0 0,2 1 0,1 1 0,2 1 0,1 0 0,1 1 0,1 1 0,1 1 0,1 0 0,1 2 0,2 1 0,0 0 0,1 2 0,1 1 0,1 1 0,1 2 0,1 0 0,0 2 0,1 1 0,0 1 0,1 2 0,1 1 0,0 1 0,0 2 0,1 1 0,0 2 0,0 1 0,1 1 0,-1 2 0,1 1 0,-1 2 0,1 1 0,-1 2 0,0 1 0,0 1 0,0 2 0,-1 1 0,0 2 0,0 1 0,-1 1 0,-1 2 0,0 1 0,-1 1 0,0 2 0,-1 0 0,-1 2 0,-1 1 0,-1 1 0,0 2 0,-2 0 0,-1 1 0,-1 2 0,0 0 0,-2 1 0,-1 1 0,-2 1 0,0 0 0,-2 1 0,-1 1 0,-1 1 0,-2 0 0,-1 0 0,-1 1 0,-2 1 0,-1-1 0,-2 1 0,-1 1 0,-1-1 0,-2 0 0,-1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8:15:08.384"/>
    </inkml:context>
    <inkml:brush xml:id="br0">
      <inkml:brushProperty name="width" value="0.1" units="cm"/>
      <inkml:brushProperty name="height" value="0.1" units="cm"/>
      <inkml:brushProperty name="color" value="#66CC00"/>
    </inkml:brush>
  </inkml:definitions>
  <inkml:trace contextRef="#ctx0" brushRef="#br0">1791 896 24496,'-1'35'0,"-1"0"0,-2 0 0,-1 0 0,-1 0 0,-1-1 0,-2 0 0,-1 0 0,-2-1 0,-1 0 0,-1-1 0,-1-1 0,-2 0 0,0 0 0,-2-2 0,-1 0 0,-2-1 0,0-1 0,-1 0 0,-2-2 0,0-1 0,-1 0 0,-1-2 0,-1-1 0,-1-1 0,-1-1 0,0-1 0,-1-1 0,-1-2 0,0-1 0,-1-1 0,0-2 0,-1-1 0,0-1 0,0-1 0,-1-2 0,1-1 0,-1-2 0,-1-1 0,1-1 0,0-2 0,0-1 0,0-1 0,0-2 0,1-1 0,-1-2 0,1-1 0,1-1 0,0-1 0,0-2 0,1-1 0,0-1 0,1-2 0,1-1 0,0-1 0,1-1 0,1-1 0,1-1 0,1-2 0,0 0 0,2-1 0,1-2 0,0 0 0,2-1 0,1-1 0,1 0 0,1-2 0,2 0 0,0 0 0,2-1 0,2-1 0,0 0 0,2-1 0,1 0 0,1 0 0,2-1 0,1 0 0,2 0 0,1 0 0,1 0 0,2 0 0,1 0 0,1 0 0,2 0 0,1 0 0,2 1 0,1 0 0,1 0 0,2 1 0,0 0 0,2 1 0,2 1 0,0 0 0,2 0 0,1 2 0,1 0 0,1 1 0,2 1 0,0 0 0,1 2 0,2 1 0,0 0 0,1 2 0,1 1 0,1 1 0,1 1 0,0 1 0,1 1 0,1 2 0,0 1 0,1 1 0,0 2 0,0 0 0,1 3 0,1 0 0,-1 2 0,1 1 0,0 2 0,0 0 0,0 3 0,0 0 0,1 3 0,-1 0 0,-1 2 0,1 1 0,-1 2 0,0 0 0,0 3 0,-1 0 0,0 2 0,-1 1 0,0 1 0,-1 2 0,-1 1 0,0 1 0,-1 1 0,-1 1 0,-1 1 0,-1 2 0,-1 0 0,0 1 0,-2 2 0,-1 0 0,0 1 0,-2 1 0,-1 0 0,-2 2 0,0 0 0,-2 0 0,-1 1 0,-1 1 0,-1 0 0,-2 1 0,-1 0 0,-2 0 0,-1 1 0,-1 0 0,-1 0 0,-2 0 0,-1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8:22:34.940"/>
    </inkml:context>
    <inkml:brush xml:id="br0">
      <inkml:brushProperty name="width" value="0.05" units="cm"/>
      <inkml:brushProperty name="height" value="0.05" units="cm"/>
      <inkml:brushProperty name="color" value="#E71224"/>
    </inkml:brush>
  </inkml:definitions>
  <inkml:trace contextRef="#ctx0" brushRef="#br0">1 0 24355,'0'1838'0,"18545"-1838"0,-18545-1838 0,-18545 1838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0:12:24.119"/>
    </inkml:context>
    <inkml:brush xml:id="br0">
      <inkml:brushProperty name="width" value="0.2" units="cm"/>
      <inkml:brushProperty name="height" value="1.2" units="cm"/>
      <inkml:brushProperty name="color" value="#E71224"/>
      <inkml:brushProperty name="ignorePressure" value="1"/>
      <inkml:brushProperty name="inkEffects" value="pencil"/>
    </inkml:brush>
  </inkml:definitions>
  <inkml:trace contextRef="#ctx0" brushRef="#br0">0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8:23:20.920"/>
    </inkml:context>
    <inkml:brush xml:id="br0">
      <inkml:brushProperty name="width" value="0.05" units="cm"/>
      <inkml:brushProperty name="height" value="0.05" units="cm"/>
      <inkml:brushProperty name="color" value="#E71224"/>
    </inkml:brush>
  </inkml:definitions>
  <inkml:trace contextRef="#ctx0" brushRef="#br0">1 1 24539,'0'1460'0,"7929"-1460"0,-7929-1460 0,-7929 1460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18:24:05.552"/>
    </inkml:context>
    <inkml:brush xml:id="br0">
      <inkml:brushProperty name="width" value="0.05" units="cm"/>
      <inkml:brushProperty name="height" value="0.05" units="cm"/>
      <inkml:brushProperty name="color" value="#E71224"/>
    </inkml:brush>
  </inkml:definitions>
  <inkml:trace contextRef="#ctx0" brushRef="#br0">6497 765 24523,'-2'30'0,"-6"0"0,-4 0 0,-6-1 0,-4 1 0,-5-1 0,-5 0 0,-6 0 0,-3 0 0,-6-2 0,-4 1 0,-5-1 0,-4-1 0,-4 0 0,-5 0 0,-4-2 0,-4 0 0,-4-1 0,-4 0 0,-3-1 0,-4-2 0,-3 0 0,-4-1 0,-3 0 0,-2-2 0,-4-1 0,-2-1 0,-2-1 0,-3-1 0,-2-1 0,-2-1 0,-1-1 0,-2-1 0,-2-2 0,0 0 0,-2-2 0,0-1 0,-1-1 0,-1-1 0,1-1 0,-1-2 0,1-1 0,0-1 0,1-1 0,0-1 0,2-2 0,0 0 0,2-2 0,2-1 0,1-1 0,2-1 0,2-1 0,3-1 0,2-1 0,2-1 0,3-1 0,4-2 0,2 0 0,4-1 0,3 0 0,3-2 0,5-1 0,3 0 0,4-1 0,4 0 0,4-2 0,5 0 0,3 0 0,6-1 0,4-1 0,4 1 0,5-2 0,5 0 0,5 0 0,5 0 0,4-1 0,6 1 0,4-1 0,6 0 0,4 0 0,6 0 0,4 0 0,6 0 0,4 0 0,6 1 0,4-1 0,5 1 0,5 0 0,5 1 0,5 0 0,4 1 0,4 0 0,6 0 0,3 1 0,5 1 0,4 0 0,4 1 0,4 1 0,3 1 0,5 0 0,3 1 0,3 1 0,4 1 0,2 1 0,4 1 0,3 1 0,2 1 0,2 0 0,3 2 0,2 1 0,2 1 0,1 1 0,2 2 0,2 0 0,0 2 0,2 0 0,0 2 0,1 1 0,0 2 0,1 0 0,-1 2 0,1 0 0,-1 2 0,-1 1 0,0 2 0,-2 0 0,0 2 0,-2 0 0,-2 2 0,-1 1 0,-2 1 0,-2 1 0,-3 2 0,-2 0 0,-2 1 0,-4 1 0,-2 1 0,-3 1 0,-4 1 0,-3 1 0,-4 1 0,-3 0 0,-4 1 0,-4 1 0,-4 1 0,-4 0 0,-5 1 0,-4 1 0,-4 0 0,-5 0 0,-4 1 0,-6 0 0,-3 1 0,-6 0 0,-5 1 0,-5-1 0,-4 1 0,-6 0 0,-4 0 0,-6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6:31:53.792"/>
    </inkml:context>
    <inkml:brush xml:id="br0">
      <inkml:brushProperty name="width" value="0.05" units="cm"/>
      <inkml:brushProperty name="height" value="0.05" units="cm"/>
      <inkml:brushProperty name="color" value="#FF0066"/>
    </inkml:brush>
  </inkml:definitions>
  <inkml:trace contextRef="#ctx0" brushRef="#br0">0 0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6:53:50.946"/>
    </inkml:context>
    <inkml:brush xml:id="br0">
      <inkml:brushProperty name="width" value="0.05" units="cm"/>
      <inkml:brushProperty name="height" value="0.05" units="cm"/>
      <inkml:brushProperty name="color" value="#FF0066"/>
    </inkml:brush>
  </inkml:definitions>
  <inkml:trace contextRef="#ctx0" brushRef="#br0">0 0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6:54:00.337"/>
    </inkml:context>
    <inkml:brush xml:id="br0">
      <inkml:brushProperty name="width" value="0.05" units="cm"/>
      <inkml:brushProperty name="height" value="0.05" units="cm"/>
      <inkml:brushProperty name="color" value="#FF0066"/>
    </inkml:brush>
  </inkml:definitions>
  <inkml:trace contextRef="#ctx0" brushRef="#br0">5872 625 24538,'-3'24'0,"-4"0"0,-3 1 0,-6-1 0,-4 0 0,-5 0 0,-4 0 0,-5-2 0,-4 2 0,-3-2 0,-6 2 0,-3-2 0,-4-1 0,-5 1 0,-3-2 0,-4 0 0,-3 1 0,-4-3 0,-4 1 0,-3-3 0,-3 3 0,-3-5 0,-3 3 0,-3-2 0,-3-1 0,-2-1 0,-2-2 0,-4 2 0,0-4 0,-3 2 0,0-1 0,-4-3 0,0 0 0,-2-1 0,0-1 0,-1-1 0,-2 0 0,1 0 0,-2-4 0,1 1 0,-1-2 0,1 1 0,1-4 0,0 0 0,0 0 0,1-1 0,2-1 0,1-1 0,1 0 0,2-3 0,1-1 0,2 2 0,2-4 0,3 2 0,2-2 0,3-1 0,2-1 0,2-2 0,4 3 0,4-5 0,1 3 0,5-3 0,3 1 0,3-3 0,4 1 0,3 0 0,5-2 0,5 1 0,3-1 0,3-2 0,5 2 0,5-2 0,2 2 0,6-2 0,5 0 0,3 0 0,6 0 0,3-1 0,6 1 0,3 0 0,6-2 0,3 2 0,6 0 0,3 0 0,6 0 0,3 0 0,5 0 0,6 0 0,2 2 0,5-2 0,5 2 0,3 0 0,3 0 0,5 2 0,5-1 0,3 1 0,4 0 0,3 1 0,3 1 0,5-1 0,1 3 0,4-1 0,4 3 0,2-1 0,2 0 0,3 2 0,2 0 0,3 2 0,2 0 0,2 2 0,1 0 0,2 1 0,1 1 0,1 0 0,2 3 0,1-2 0,0 3 0,0 1 0,1 0 0,1 2 0,-1 0 0,1 2 0,-2 0 0,1 1 0,-2 3 0,-1-2 0,0 3 0,-2 0 0,0 1 0,-4 1 0,0 0 0,-3 2 0,0 0 0,-4 2 0,-2 0 0,-2 2 0,-3 0 0,-3-1 0,-3 3 0,-3-1 0,-3 3 0,-3-1 0,-4 1 0,-4 1 0,-3 0 0,-4 1 0,-3-1 0,-5 2 0,-4 0 0,-3 0 0,-6 2 0,-3-2 0,-4 2 0,-5 0 0,-4 0 0,-5 0 0,-4 0 0,-6 0 0,-3 0 0,-4 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6:55:11.714"/>
    </inkml:context>
    <inkml:brush xml:id="br0">
      <inkml:brushProperty name="width" value="0.1" units="cm"/>
      <inkml:brushProperty name="height" value="0.1" units="cm"/>
      <inkml:brushProperty name="color" value="#66CC00"/>
    </inkml:brush>
  </inkml:definitions>
  <inkml:trace contextRef="#ctx0" brushRef="#br0">530 0 24553,'-529'866'0,"13360"-866"0,-12301-866 0,-13362 866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7:21:52.423"/>
    </inkml:context>
    <inkml:brush xml:id="br0">
      <inkml:brushProperty name="width" value="0.05" units="cm"/>
      <inkml:brushProperty name="height" value="0.05" units="cm"/>
      <inkml:brushProperty name="color" value="#AB008B"/>
    </inkml:brush>
  </inkml:definitions>
  <inkml:trace contextRef="#ctx0" brushRef="#br0">0 1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2T07:21:59.386"/>
    </inkml:context>
    <inkml:brush xml:id="br0">
      <inkml:brushProperty name="width" value="0.05" units="cm"/>
      <inkml:brushProperty name="height" value="0.05" units="cm"/>
      <inkml:brushProperty name="color" value="#AB008B"/>
    </inkml:brush>
  </inkml:definitions>
  <inkml:trace contextRef="#ctx0" brushRef="#br0">5244 478 24514,'-2'19'0,"-4"-1"0,-4 1 0,-4 0 0,-5-1 0,-3 0 0,-4 0 0,-3 0 0,-5 0 0,-3 0 0,-5-1 0,-2 0 0,-6-1 0,-2 0 0,-3 0 0,-4 0 0,-3-2 0,-4 1 0,-2-1 0,-3 0 0,-4-1 0,-1-1 0,-4 0 0,-2-1 0,-3 0 0,-1-1 0,-3 0 0,-2-2 0,-1 1 0,-2-2 0,-2 0 0,-2-1 0,-1-1 0,0 0 0,-2-1 0,0 0 0,-1-2 0,0 0 0,-1-1 0,0-1 0,0 0 0,0-1 0,0-1 0,2 0 0,0-2 0,-1 0 0,3-1 0,1 0 0,0-1 0,3-1 0,0 0 0,3-2 0,0 1 0,4-2 0,2 0 0,1-1 0,2 0 0,5-1 0,0 0 0,4-1 0,3-1 0,2 0 0,4-1 0,2 1 0,5-2 0,2 0 0,4 0 0,4 0 0,3-1 0,4 0 0,3-1 0,4 0 0,5 0 0,2 0 0,6 0 0,2 0 0,5-1 0,4 0 0,5 1 0,2-1 0,6 0 0,2 0 0,5 1 0,4-1 0,5 1 0,2-1 0,6 1 0,2 0 0,5 0 0,4 1 0,3 0 0,4 0 0,3 0 0,4 1 0,4 0 0,2 1 0,5 0 0,2 1 0,4 0 0,2 0 0,3 1 0,4 1 0,0 0 0,5 0 0,2 2 0,1 0 0,2 0 0,4 1 0,0 1 0,3 1 0,0 0 0,3 1 0,0 0 0,1 1 0,3 1 0,-1 1 0,0 1 0,2 0 0,0 1 0,0 0 0,0 2 0,0 0 0,-1 1 0,0 0 0,-1 1 0,0 1 0,-2 1 0,0 1 0,-1 0 0,-2 1 0,-2 0 0,-2 1 0,-1 1 0,-2 1 0,-3 0 0,-1 0 0,-3 2 0,-2 0 0,-4 0 0,-1 1 0,-4 1 0,-3 0 0,-2 0 0,-4 1 0,-3 0 0,-4 1 0,-3 0 0,-2 1 0,-6 0 0,-2 0 0,-5 0 0,-3 1 0,-5 0 0,-3 0 0,-4 1 0,-3-1 0,-5 1 0,-4-1 0,-4 1 0,-4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1T20:04:11.260"/>
    </inkml:context>
    <inkml:brush xml:id="br0">
      <inkml:brushProperty name="width" value="0.05" units="cm"/>
      <inkml:brushProperty name="height" value="0.05" units="cm"/>
      <inkml:brushProperty name="color" value="#5B2D90"/>
    </inkml:brush>
  </inkml:definitions>
  <inkml:trace contextRef="#ctx0" brushRef="#br0">4810 527 24518,'-3'20'0,"-2"1"0,-5 0 0,-3-1 0,-3 0 0,-4 1 0,-4-1 0,-4-1 0,-2 1 0,-4-1 0,-5 0 0,-2 0 0,-3-1 0,-4 0 0,-3-1 0,-3 0 0,-3-1 0,-3 0 0,-2 0 0,-4-1 0,-1-1 0,-4 0 0,-3-1 0,-1-1 0,-2 0 0,-3-1 0,-2 0 0,0-2 0,-3 0 0,-2 0 0,0-2 0,-3 0 0,0-1 0,-1-1 0,-2 0 0,1-2 0,-2 0 0,-1-1 0,2-1 0,-2 0 0,1-2 0,-1 0 0,2-1 0,-1-1 0,1 0 0,1-2 0,1 0 0,0-1 0,2-1 0,1 0 0,2-2 0,1 0 0,1 0 0,2-2 0,4 0 0,0-1 0,3 0 0,2-1 0,2-1 0,3 0 0,3-1 0,2-1 0,3 0 0,3 0 0,3-1 0,3 0 0,3-1 0,4 0 0,2-1 0,5 0 0,2 0 0,4-1 0,4 1 0,4-1 0,2-1 0,4 1 0,4 0 0,5-1 0,2 0 0,4 1 0,4-1 0,4 1 0,2-1 0,5 1 0,4-1 0,4 1 0,2 0 0,4 0 0,4 1 0,4 0 0,2 0 0,5 0 0,2 1 0,4 0 0,3 1 0,3 0 0,3 0 0,3 1 0,3 1 0,2 0 0,3 1 0,3 0 0,2 1 0,2 0 0,3 1 0,0 1 0,4 1 0,2 0 0,1 1 0,1 1 0,2 0 0,1 2 0,2 0 0,0 0 0,1 2 0,1 0 0,1 1 0,-1 1 0,2 1 0,-1 1 0,1 0 0,-2 1 0,2 1 0,-1 1 0,-2 1 0,1 0 0,-2 2 0,-1 0 0,0 0 0,-3 2 0,0 0 0,-2 1 0,-3 1 0,0 0 0,-2 1 0,-3 1 0,-2 1 0,-1 0 0,-3 1 0,-4 0 0,-1 1 0,-4 0 0,-2 1 0,-3 1 0,-3 0 0,-3 0 0,-3 1 0,-4 0 0,-3 1 0,-2 0 0,-5 0 0,-4 0 0,-2 1 0,-4 0 0,-4 0 0,-4 1 0,-3-1 0,-3 1 0,-5-1 0,-2 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1T20:04:22.885"/>
    </inkml:context>
    <inkml:brush xml:id="br0">
      <inkml:brushProperty name="width" value="0.05" units="cm"/>
      <inkml:brushProperty name="height" value="0.05" units="cm"/>
      <inkml:brushProperty name="color" value="#5B2D90"/>
    </inkml:brush>
  </inkml:definitions>
  <inkml:trace contextRef="#ctx0" brushRef="#br0">0 0 24511,'0'1544'0,"9365"-1544"0,-9365-1544 0,-9365 1544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13:22.433"/>
    </inkml:context>
    <inkml:brush xml:id="br0">
      <inkml:brushProperty name="width" value="0.05" units="cm"/>
      <inkml:brushProperty name="height" value="0.05" units="cm"/>
      <inkml:brushProperty name="color" value="#66CC00"/>
    </inkml:brush>
  </inkml:definitions>
  <inkml:trace contextRef="#ctx0" brushRef="#br0">1 0 24504,'0'2736'0,"4483"-2736"0,-4483-2736 0,-4483 2736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1T20:04:42.560"/>
    </inkml:context>
    <inkml:brush xml:id="br0">
      <inkml:brushProperty name="width" value="0.05" units="cm"/>
      <inkml:brushProperty name="height" value="0.05" units="cm"/>
      <inkml:brushProperty name="color" value="#5B2D90"/>
    </inkml:brush>
  </inkml:definitions>
  <inkml:trace contextRef="#ctx0" brushRef="#br0">3018 860 24497,'248'-778'0,"-3514"696"0,3475 873 0,2600-722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1T20:04:50.206"/>
    </inkml:context>
    <inkml:brush xml:id="br0">
      <inkml:brushProperty name="width" value="0.05" units="cm"/>
      <inkml:brushProperty name="height" value="0.05" units="cm"/>
      <inkml:brushProperty name="color" value="#5B2D90"/>
    </inkml:brush>
  </inkml:definitions>
  <inkml:trace contextRef="#ctx0" brushRef="#br0">1 1 24511,'0'755'0,"2598"-755"0,-2598-755 0,-2598 755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1T20:05:17.244"/>
    </inkml:context>
    <inkml:brush xml:id="br0">
      <inkml:brushProperty name="width" value="0.05" units="cm"/>
      <inkml:brushProperty name="height" value="0.05" units="cm"/>
      <inkml:brushProperty name="color" value="#5B2D90"/>
    </inkml:brush>
  </inkml:definitions>
  <inkml:trace contextRef="#ctx0" brushRef="#br0">1 0 24504,'0'531'0,"3690"-531"0,-3690-531 0,-3690 531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20:24:39.830"/>
    </inkml:context>
    <inkml:brush xml:id="br0">
      <inkml:brushProperty name="width" value="0.1" units="cm"/>
      <inkml:brushProperty name="height" value="0.1" units="cm"/>
      <inkml:brushProperty name="color" value="#E71224"/>
    </inkml:brush>
  </inkml:definitions>
  <inkml:trace contextRef="#ctx0" brushRef="#br0">0 0 24540,'0'650'0,"6875"-650"0,-6875-650 0,-6875 650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20:24:41.352"/>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32:39.248"/>
    </inkml:context>
    <inkml:brush xml:id="br0">
      <inkml:brushProperty name="width" value="0.05" units="cm"/>
      <inkml:brushProperty name="height" value="0.05" units="cm"/>
      <inkml:brushProperty name="color" value="#FF0066"/>
    </inkml:brush>
  </inkml:definitions>
  <inkml:trace contextRef="#ctx0" brushRef="#br0">0 1 24575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32:45.969"/>
    </inkml:context>
    <inkml:brush xml:id="br0">
      <inkml:brushProperty name="width" value="0.05" units="cm"/>
      <inkml:brushProperty name="height" value="0.05" units="cm"/>
      <inkml:brushProperty name="color" value="#FF0066"/>
    </inkml:brush>
  </inkml:definitions>
  <inkml:trace contextRef="#ctx0" brushRef="#br0">5686 1439 24537,'-3'56'0,"-3"1"0,-5-1 0,-4 0 0,-5-1 0,-4 1 0,-4-2 0,-5 0 0,-3 0 0,-5-2 0,-4 0 0,-3-1 0,-5-1 0,-3-1 0,-4-2 0,-4 0 0,-4-2 0,-3-2 0,-3-1 0,-3-1 0,-4-2 0,-2-1 0,-3-2 0,-3-2 0,-3-2 0,-2-1 0,-2-3 0,-3-1 0,-1-3 0,-2-1 0,-2-2 0,-2-3 0,-1-1 0,-1-3 0,-1-2 0,0-2 0,-2-2 0,0-3 0,-1-2 0,1-1 0,-1-4 0,1-1 0,0-2 0,0-3 0,1-2 0,1-2 0,1-2 0,1-3 0,2-1 0,1-3 0,2-2 0,1-1 0,3-3 0,1-1 0,3-3 0,3-1 0,2-2 0,3-2 0,2-2 0,4-1 0,2-2 0,4-1 0,3-1 0,4-2 0,3-2 0,4 0 0,3-2 0,5-1 0,3-1 0,4-1 0,5 0 0,3-2 0,5 0 0,4 0 0,4-2 0,4 1 0,5-1 0,4 0 0,4-1 0,5 1 0,4-1 0,5 1 0,4 0 0,4 0 0,5 0 0,4 1 0,4 0 0,4 1 0,5 1 0,3 0 0,5 1 0,4 2 0,3 0 0,5 1 0,3 1 0,4 2 0,3 1 0,4 1 0,3 2 0,4 1 0,2 2 0,4 2 0,2 1 0,3 2 0,2 1 0,3 3 0,3 1 0,1 3 0,3 1 0,1 3 0,2 1 0,1 2 0,2 3 0,1 2 0,1 2 0,1 2 0,1 2 0,0 2 0,0 3 0,1 2 0,-1 2 0,1 2 0,-1 3 0,0 2 0,-2 2 0,0 2 0,-1 2 0,-1 2 0,-1 3 0,-2 2 0,-2 1 0,-2 3 0,-1 1 0,-3 3 0,-2 1 0,-2 3 0,-3 1 0,-3 2 0,-3 1 0,-2 2 0,-4 2 0,-3 1 0,-3 2 0,-3 1 0,-4 1 0,-4 2 0,-4 1 0,-3 1 0,-5 0 0,-3 2 0,-4 1 0,-5 0 0,-3 1 0,-5 1 0,-4 0 0,-4 1 0,-5 0 0,-4 0 0,-5 0 0,-3 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32:54.345"/>
    </inkml:context>
    <inkml:brush xml:id="br0">
      <inkml:brushProperty name="width" value="0.05" units="cm"/>
      <inkml:brushProperty name="height" value="0.05" units="cm"/>
      <inkml:brushProperty name="color" value="#FF0066"/>
    </inkml:brush>
  </inkml:definitions>
  <inkml:trace contextRef="#ctx0" brushRef="#br0">5686 1659 24239,'-3'66'0,"-3"-1"0,-5-1 0,-4 1 0,-5-1 0,-3 0 0,-6-1 0,-3 0 0,-5-2 0,-4-1 0,-3 0 0,-5-1 0,-4-1 0,-2-2 0,-6-1 0,-3-3 0,-3 0 0,-4-1 0,-3-2 0,-4-2 0,-2-3 0,-3 0 0,-4-3 0,-2-2 0,-2-1 0,-3-3 0,-3-2 0,-2-3 0,-1-1 0,-1-3 0,-3-3 0,-3 0 0,1-5 0,-2-1 0,-1-4 0,-1-1 0,-1-3 0,0-3 0,-1-2 0,1-2 0,0-4 0,-1-2 0,1-2 0,1-3 0,0-3 0,1-1 0,0-4 0,3-1 0,0-5 0,2 0 0,2-3 0,2-3 0,1-1 0,2-3 0,4-2 0,1-3 0,4-1 0,1-2 0,3-3 0,4 0 0,3-3 0,3-2 0,3-2 0,3-1 0,4 0 0,4-3 0,3-1 0,6-2 0,1-1 0,5-1 0,5 0 0,4-1 0,2-2 0,7 0 0,2-1 0,6 0 0,4-1 0,4 1 0,4-1 0,5-1 0,4 1 0,5 1 0,4-2 0,4 2 0,4 0 0,6 0 0,2 2 0,7-1 0,2 2 0,4-1 0,5 3 0,5 1 0,1 0 0,6 2 0,3 1 0,4 1 0,4 2 0,3 2 0,3 1 0,3 2 0,3 2 0,4 2 0,3 1 0,1 3 0,4 3 0,1 0 0,4 2 0,2 4 0,1 2 0,2 1 0,2 4 0,2 2 0,0 1 0,3 5 0,0 0 0,1 4 0,0 1 0,1 5 0,1 1 0,-1 3 0,0 2 0,1 3 0,-1 1 0,0 5 0,-1 1 0,-1 4 0,-1 0 0,-2 5 0,1 1 0,-3 2 0,-3 4 0,-1 1 0,-1 2 0,-2 4 0,-3 2 0,-3 0 0,-2 3 0,-2 3 0,-4 1 0,-3 2 0,-2 2 0,-4 2 0,-3 1 0,-4 2 0,-3 2 0,-3 1 0,-6 1 0,-2 2 0,-4 0 0,-5 1 0,-3 3 0,-4-1 0,-5 2 0,-3-1 0,-6 2 0,-3 0 0,-5 0 0,-4 2 0,-5-2 0,-3 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33:05.752"/>
    </inkml:context>
    <inkml:brush xml:id="br0">
      <inkml:brushProperty name="width" value="0.05" units="cm"/>
      <inkml:brushProperty name="height" value="0.05" units="cm"/>
      <inkml:brushProperty name="color" value="#FF0066"/>
    </inkml:brush>
  </inkml:definitions>
  <inkml:trace contextRef="#ctx0" brushRef="#br0">7376 1327 24503,'-4'52'0,"-4"0"0,-6 0 0,-6-1 0,-6 1 0,-5-1 0,-5-1 0,-6 0 0,-5-1 0,-7 0 0,-4-2 0,-5 0 0,-5 0 0,-6-3 0,-3 0 0,-6-2 0,-5 0 0,-3-1 0,-5-3 0,-5 0 0,-3-2 0,-4-2 0,-4 0 0,-4-2 0,-2-3 0,-5 0 0,-1-3 0,-4-2 0,-3-2 0,-1-1 0,-3-1 0,-2-3 0,-1-2 0,-2-3 0,-1 1 0,-2-5 0,0 0 0,-1-3 0,-2-3 0,2-1 0,0-2 0,-2-1 0,2-3 0,1-3 0,0 0 0,2-5 0,0 1 0,4-3 0,-1-2 0,4-3 0,2-1 0,1-1 0,3-2 0,4-2 0,1-3 0,4 0 0,4-3 0,3-2 0,4 0 0,4-2 0,3-2 0,5 0 0,5-3 0,3-1 0,4 0 0,8-2 0,1 0 0,8-3 0,4 0 0,5 0 0,4-2 0,7 0 0,5-1 0,5 0 0,6-1 0,6-1 0,5 1 0,6-1 0,6 0 0,4 0 0,8 1 0,4-2 0,6 1 0,6 0 0,5 2 0,6-1 0,6 0 0,5 1 0,5 1 0,7 1 0,4 0 0,5 1 0,4 1 0,8 0 0,1 3 0,8 0 0,4 1 0,3 3 0,5-1 0,5 3 0,3 0 0,4 3 0,4 1 0,3 2 0,4 1 0,4 2 0,1 2 0,4 1 0,3 2 0,1 2 0,2 3 0,4 0 0,-1 4 0,4 0 0,0 3 0,2 2 0,0 2 0,1 2 0,2 1 0,-2 3 0,0 2 0,2 3 0,-2 1 0,-1 2 0,0 2 0,-2 2 0,-1 3 0,-2 0 0,-1 4 0,-2 0 0,-3 3 0,-1 2 0,-3 2 0,-4 1 0,-1 2 0,-5 2 0,-2 1 0,-4 2 0,-4 1 0,-4 3 0,-3 0 0,-5 3 0,-5-1 0,-3 3 0,-5 1 0,-6 0 0,-3 3 0,-6 0 0,-5 1 0,-5 1 0,-4 0 0,-7 1 0,-5 1 0,-6 1 0,-5 0 0,-5-1 0,-6 2 0,-6 0 0,-6 1 0,-4-2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33:11.443"/>
    </inkml:context>
    <inkml:brush xml:id="br0">
      <inkml:brushProperty name="width" value="0.05" units="cm"/>
      <inkml:brushProperty name="height" value="0.05" units="cm"/>
      <inkml:brushProperty name="color" value="#FF0066"/>
    </inkml:brush>
  </inkml:definitions>
  <inkml:trace contextRef="#ctx0" brushRef="#br0">5369 1409 24526,'-3'55'0,"-3"0"0,-4 1 0,-4-2 0,-5 0 0,-4 1 0,-3-3 0,-5 1 0,-4 0 0,-2-2 0,-5 0 0,-5-1 0,-3-1 0,-3-2 0,-3 0 0,-5-2 0,-3-1 0,-2-1 0,-4-2 0,-4-1 0,-2-2 0,-2 0 0,-4-3 0,-1-3 0,-4 0 0,-2-2 0,-2-2 0,-2-2 0,-2-2 0,-1-2 0,-2-2 0,-2-1 0,0-3 0,-3-2 0,1-2 0,-2-3 0,-1-1 0,0-2 0,0-4 0,0 0 0,-1-4 0,1 0 0,0-4 0,1-2 0,1-1 0,-1-3 0,2-2 0,1-2 0,1-3 0,2-1 0,2-2 0,1-2 0,2-2 0,2-2 0,2-2 0,3-2 0,2 0 0,2-3 0,3-3 0,3 0 0,4-2 0,2-1 0,3-2 0,3-1 0,3-1 0,5-2 0,3 0 0,3-2 0,4-1 0,4-1 0,3 0 0,4-2 0,5 0 0,4 1 0,3-3 0,5 1 0,3 0 0,4-2 0,5 1 0,4 0 0,4 0 0,4-1 0,5 1 0,4 0 0,3 1 0,5 0 0,3 0 0,4 1 0,5 1 0,4 0 0,3 3 0,4-1 0,4 1 0,3 1 0,3 2 0,5 0 0,3 1 0,3 4 0,3-1 0,2 3 0,4 0 0,3 2 0,3 2 0,2 1 0,2 3 0,3 2 0,2 0 0,2 4 0,2 0 0,1 3 0,2 1 0,2 4 0,1 1 0,1 2 0,2 2 0,-1 3 0,1 0 0,1 4 0,0 2 0,1 2 0,-1 2 0,0 2 0,0 2 0,0 4 0,-1 0 0,-2 3 0,1 2 0,-3 2 0,0 1 0,-2 4 0,-2 1 0,-1 3 0,-2 0 0,-2 4 0,-2 0 0,-2 2 0,-4 3 0,-1 1 0,-4 2 0,-2 2 0,-2 0 0,-4 3 0,-4-1 0,-2 4 0,-3 1 0,-5 0 0,-3 2 0,-3 1 0,-3 1 0,-5-1 0,-5 3 0,-2 0 0,-4 1 0,-5 1 0,-3 0 0,-4 0 0,-5 1 0,-4 0 0,-4 1 0,-3-1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14:13.004"/>
    </inkml:context>
    <inkml:brush xml:id="br0">
      <inkml:brushProperty name="width" value="0.05" units="cm"/>
      <inkml:brushProperty name="height" value="0.05" units="cm"/>
      <inkml:brushProperty name="color" value="#66CC00"/>
    </inkml:brush>
  </inkml:definitions>
  <inkml:trace contextRef="#ctx0" brushRef="#br0">1 1 24575,'0'0'-8191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20:38:47.426"/>
    </inkml:context>
    <inkml:brush xml:id="br0">
      <inkml:brushProperty name="width" value="0.1" units="cm"/>
      <inkml:brushProperty name="height" value="0.1" units="cm"/>
      <inkml:brushProperty name="color" value="#E71224"/>
    </inkml:brush>
  </inkml:definitions>
  <inkml:trace contextRef="#ctx0" brushRef="#br0">31970 151 24467,'-31969'0'0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20:42:59.568"/>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20:43:15.629"/>
    </inkml:context>
    <inkml:brush xml:id="br0">
      <inkml:brushProperty name="width" value="0.1" units="cm"/>
      <inkml:brushProperty name="height" value="0.1" units="cm"/>
      <inkml:brushProperty name="color" value="#E71224"/>
    </inkml:brush>
  </inkml:definitions>
  <inkml:trace contextRef="#ctx0" brushRef="#br0">0 1 24072,'0'1555'0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20:44:34.192"/>
    </inkml:context>
    <inkml:brush xml:id="br0">
      <inkml:brushProperty name="width" value="0.1" units="cm"/>
      <inkml:brushProperty name="height" value="0.1" units="cm"/>
      <inkml:brushProperty name="color" value="#E71224"/>
    </inkml:brush>
  </inkml:definitions>
  <inkml:trace contextRef="#ctx0" brushRef="#br0">0 21 24521,'32165'0'0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20:45:52.048"/>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20:46:16.91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20:46:21.064"/>
    </inkml:context>
    <inkml:brush xml:id="br0">
      <inkml:brushProperty name="width" value="0.1" units="cm"/>
      <inkml:brushProperty name="height" value="0.1" units="cm"/>
      <inkml:brushProperty name="color" value="#E71224"/>
    </inkml:brush>
  </inkml:definitions>
  <inkml:trace contextRef="#ctx0" brushRef="#br0">23 1661 23648,'0'-1660'0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53:13.080"/>
    </inkml:context>
    <inkml:brush xml:id="br0">
      <inkml:brushProperty name="width" value="0.05" units="cm"/>
      <inkml:brushProperty name="height" value="0.05" units="cm"/>
      <inkml:brushProperty name="color" value="#AB008B"/>
    </inkml:brush>
  </inkml:definitions>
  <inkml:trace contextRef="#ctx0" brushRef="#br0">1 1 24575,'0'0'-8191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0:59:08.885"/>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1 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8T20:50:44.603"/>
    </inkml:context>
    <inkml:brush xml:id="br0">
      <inkml:brushProperty name="width" value="0.1" units="cm"/>
      <inkml:brushProperty name="height" value="0.1" units="cm"/>
      <inkml:brushProperty name="color" value="#E71224"/>
    </inkml:brush>
  </inkml:definitions>
  <inkml:trace contextRef="#ctx0" brushRef="#br0">1 10625 24524,'1203'2464'0,"23964"-13088"0,-26370 8159 0,-23964 13090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0T11:30:41.787"/>
    </inkml:context>
    <inkml:brush xml:id="br0">
      <inkml:brushProperty name="width" value="0.025" units="cm"/>
      <inkml:brushProperty name="height" value="0.025" units="cm"/>
      <inkml:brushProperty name="color" value="#E71224"/>
    </inkml:brush>
  </inkml:definitions>
  <inkml:trace contextRef="#ctx0" brushRef="#br0">4298 567 24530,'-2'22'0,"-3"0"0,-3 0 0,-4 0 0,-3 0 0,-3 0 0,-3-1 0,-4 1 0,-2-1 0,-4-1 0,-3 1 0,-3-1 0,-2-1 0,-4 0 0,-2 0 0,-4-1 0,-2 0 0,-2-1 0,-3 0 0,-3-1 0,-1-1 0,-4 0 0,-1-1 0,-2 0 0,-2-2 0,-2 0 0,-2-1 0,-1 0 0,-2-1 0,-2-1 0,0-1 0,-2-1 0,-1-1 0,0 0 0,-2-1 0,0-1 0,0-1 0,-1-1 0,0-1 0,-1 0 0,1-2 0,0 0 0,0-1 0,0-1 0,1-1 0,1-1 0,0-1 0,1 0 0,2-1 0,0-1 0,2-1 0,1-1 0,1-1 0,3 0 0,1-1 0,1 0 0,3-2 0,2 0 0,2-1 0,2 0 0,3-1 0,2-1 0,2 0 0,3-1 0,3 0 0,2-1 0,4 0 0,2 0 0,3-1 0,3-1 0,4 1 0,2-1 0,3-1 0,4 1 0,3-1 0,3 0 0,4 0 0,2 0 0,4 0 0,4 0 0,2-1 0,4 1 0,4 0 0,2 0 0,4 0 0,3 0 0,3 1 0,4 0 0,3 0 0,2 0 0,4 1 0,3 0 0,3 0 0,2 1 0,4 0 0,2 1 0,3 0 0,3 1 0,2 0 0,2 1 0,3 1 0,2 0 0,2 1 0,2 1 0,3 0 0,1 1 0,1 1 0,3 0 0,1 2 0,1 0 0,2 1 0,0 0 0,2 2 0,1 0 0,0 1 0,1 2 0,1 0 0,0 0 0,0 2 0,0 1 0,1 0 0,-1 1 0,0 2 0,-1 0 0,0 0 0,0 2 0,-2 1 0,0 0 0,-1 2 0,-2 0 0,0 1 0,-2 0 0,-2 2 0,-1 0 0,-2 1 0,-2 1 0,-2 0 0,-2 1 0,-1 1 0,-4 0 0,-1 1 0,-3 1 0,-3 0 0,-2 1 0,-2 0 0,-4 1 0,-2 0 0,-4 1 0,-2 0 0,-3 0 0,-3 1 0,-4 0 0,-2 0 0,-4 0 0,-3 1 0,-3 0 0,-3 0 0,-4 0 0,-3 0 0,-3 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1:16:18.966"/>
    </inkml:context>
    <inkml:brush xml:id="br0">
      <inkml:brushProperty name="width" value="0.1" units="cm"/>
      <inkml:brushProperty name="height" value="0.6" units="cm"/>
      <inkml:brushProperty name="color" value="#FF0066"/>
      <inkml:brushProperty name="ignorePressure" value="1"/>
      <inkml:brushProperty name="inkEffects" value="pencil"/>
    </inkml:brush>
  </inkml:definitions>
  <inkml:trace contextRef="#ctx0" brushRef="#br0">0 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23:50.157"/>
    </inkml:context>
    <inkml:brush xml:id="br0">
      <inkml:brushProperty name="width" value="0.025" units="cm"/>
      <inkml:brushProperty name="height" value="0.025" units="cm"/>
      <inkml:brushProperty name="color" value="#E71224"/>
    </inkml:brush>
  </inkml:definitions>
  <inkml:trace contextRef="#ctx0" brushRef="#br0">5598 679 24513,'-2'27'0,"-5"-1"0,-3 1 0,-5-1 0,-5 1 0,-3-1 0,-5-1 0,-4 1 0,-4-1 0,-4 0 0,-4-1 0,-4 0 0,-4 0 0,-3-1 0,-5-1 0,-3 0 0,-3-1 0,-4 0 0,-3-1 0,-3-1 0,-3 0 0,-3-2 0,-3 0 0,-3-1 0,-2 0 0,-3-2 0,-1-1 0,-3 0 0,-2-1 0,-2-2 0,-1 0 0,-2-1 0,-1-2 0,-2 0 0,0-1 0,-1-1 0,-1-2 0,0 0 0,-1-2 0,0 0 0,0-2 0,0 0 0,1-2 0,0 0 0,1-2 0,1-1 0,0-1 0,2 0 0,1-2 0,2-1 0,1 0 0,2-2 0,2-1 0,3 0 0,1-1 0,3-2 0,2 0 0,3-1 0,3 0 0,3-2 0,3 0 0,3-1 0,3-1 0,4 0 0,3-1 0,3 0 0,5-1 0,3-1 0,4 0 0,4 0 0,4-1 0,4 0 0,4-1 0,4 1 0,5-1 0,3-1 0,5 1 0,5-1 0,3 1 0,5-1 0,4 0 0,5 1 0,3-1 0,5 1 0,5 0 0,3 0 0,5 0 0,4 0 0,4 1 0,4 0 0,4 1 0,4 0 0,4 0 0,3 1 0,5 1 0,3 0 0,3 1 0,4 0 0,3 1 0,3 1 0,3 1 0,3 0 0,3 1 0,3 1 0,2 1 0,3 0 0,1 2 0,3 0 0,2 2 0,2 0 0,1 1 0,2 1 0,1 2 0,2 0 0,0 1 0,1 2 0,1 0 0,0 1 0,1 2 0,0 0 0,0 2 0,0 0 0,-1 2 0,0 1 0,-1 0 0,-1 2 0,0 1 0,-2 0 0,-1 2 0,-2 1 0,-1 1 0,-2 0 0,-2 2 0,-3 0 0,-1 2 0,-3 0 0,-2 1 0,-3 1 0,-3 1 0,-3 0 0,-3 1 0,-3 1 0,-3 1 0,-4 0 0,-3 1 0,-3 0 0,-5 1 0,-3 1 0,-4 0 0,-4 0 0,-4 1 0,-4 0 0,-4 1 0,-4 0 0,-5 0 0,-3 0 0,-5 0 0,-5 1 0,-3-1 0,-5 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15:24:50.6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1 107,'1954'0,"-1927"-2,0 0,0-3,47-12,-42 9,62-9,-11 12,67-8,-57 5,132 5,-128 4,-67 1,0 2,0 0,41 13,-36-9,63 8,164-13,-142-4,-85-1,57-10,-55 6,52-1,-64 7,4 0,1-1,45-8,-2-6,1 3,128-4,613 17,-768 4,-30 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25:06.8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0,'11718'0'0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0:10:09.876"/>
    </inkml:context>
    <inkml:brush xml:id="br0">
      <inkml:brushProperty name="width" value="0.05" units="cm"/>
      <inkml:brushProperty name="height" value="0.05" units="cm"/>
      <inkml:brushProperty name="color" value="#FF0066"/>
    </inkml:brush>
  </inkml:definitions>
  <inkml:trace contextRef="#ctx0" brushRef="#br0">4014 5012 24513,'-1'197'0,"-4"0"0,-2-1 0,-4-2 0,-2 0 0,-5-1 0,-2-3 0,-2-2 0,-4-1 0,-3-4 0,-3-3 0,-3-3 0,-1-3 0,-5-5 0,-1-3 0,-3-5 0,-3-4 0,-1-5 0,-3-5 0,-3-5 0,-2-5 0,-2-6 0,-2-6 0,-2-6 0,-2-7 0,0-6 0,-4-7 0,0-6 0,-2-7 0,-2-7 0,1-8 0,-4-6 0,1-7 0,-1-9 0,-1-7 0,-1-7 0,1-8 0,-1-8 0,-2-8 0,2-6 0,-1-10 0,-1-6 0,2-8 0,1-8 0,-1-8 0,1-7 0,2-7 0,-1-9 0,1-7 0,2-6 0,1-8 0,0-7 0,3-7 0,1-6 0,2-7 0,1-6 0,3-7 0,1-6 0,1-6 0,4-6 0,0-5 0,4-5 0,3-5 0,1-5 0,3-4 0,3-5 0,1-3 0,5-5 0,1-3 0,3-3 0,3-3 0,3-4 0,4-1 0,2-2 0,3-3 0,4-1 0,1 0 0,5-2 0,2-1 0,4 0 0,2 0 0,4 1 0,2 0 0,5 1 0,1 1 0,4 2 0,3 2 0,2 2 0,4 1 0,3 4 0,3 3 0,3 3 0,1 3 0,5 5 0,1 3 0,3 5 0,3 3 0,1 7 0,3 3 0,4 6 0,0 6 0,4 5 0,1 6 0,1 6 0,3 7 0,1 6 0,2 7 0,1 5 0,3 9 0,0 6 0,1 7 0,2 7 0,1 8 0,-1 8 0,2 7 0,1 7 0,-1 8 0,1 7 0,2 10 0,-1 5 0,-1 10 0,2 5 0,-2 10 0,-1 7 0,1 8 0,-1 7 0,-1 7 0,-1 8 0,1 8 0,-4 7 0,1 7 0,-2 6 0,-2 9 0,0 5 0,-4 7 0,0 6 0,-2 7 0,-2 6 0,-2 6 0,-2 5 0,-2 6 0,-3 6 0,-3 3 0,-1 7 0,-3 3 0,-3 5 0,-1 3 0,-5 5 0,-1 3 0,-3 3 0,-3 3 0,-3 4 0,-4 1 0,-2 2 0,-2 2 0,-5 2 0,-2 1 0,-4 1 0,-2 0 0,-4 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0:17:45.358"/>
    </inkml:context>
    <inkml:brush xml:id="br0">
      <inkml:brushProperty name="width" value="0.1" units="cm"/>
      <inkml:brushProperty name="height" value="0.6" units="cm"/>
      <inkml:brushProperty name="color" value="#66CC00"/>
      <inkml:brushProperty name="ignorePressure" value="1"/>
      <inkml:brushProperty name="inkEffects" value="pencil"/>
    </inkml:brush>
  </inkml:definitions>
  <inkml:trace contextRef="#ctx0" brushRef="#br0">1093 271 0,'-1'11'0,"0"0"0,-1-1 0,-1 1 0,-1-1 0,0 1 0,-2-1 0,0 0 0,-1 0 0,-1 0 0,0 0 0,-2 0 0,0-1 0,-1 0 0,0 0 0,-1 0 0,-1-1 0,-1 1 0,0-2 0,-1 1 0,-1 0 0,0-1 0,0-1 0,-1 1 0,-1-1 0,0 0 0,0-1 0,-1 0 0,-1 0 0,1-1 0,-1 0 0,0-1 0,-1 0 0,0 0 0,0-1 0,0 0 0,0 0 0,0-1 0,-1-1 0,1 1 0,-1-2 0,1 1 0,0-1 0,-1-1 0,1 0 0,0 0 0,1-1 0,-1 0 0,1 0 0,0-1 0,0 0 0,1-1 0,0 0 0,1 0 0,-1-1 0,2 0 0,0-1 0,0 1 0,1-1 0,1-1 0,0 0 0,1 1 0,0-2 0,1 1 0,1-1 0,0 0 0,1 0 0,1 0 0,1-1 0,0 0 0,2 0 0,0 0 0,0 0 0,2 0 0,0-1 0,2 1 0,0-1 0,0 1 0,2-1 0,1 0 0,0 1 0,1-1 0,2 1 0,0-1 0,0 0 0,2 1 0,0 0 0,2 0 0,0 0 0,0 0 0,2 0 0,0 0 0,1 1 0,1 0 0,1 0 0,0 0 0,1 1 0,1-1 0,0 1 0,1 1 0,0-1 0,1 1 0,1 0 0,0 1 0,0 0 0,2 0 0,-1 1 0,1 0 0,0 0 0,1 1 0,0 0 0,0 0 0,1 1 0,-1 1 0,1-1 0,0 2 0,1-1 0,-1 1 0,0 0 0,1 1 0,-1 0 0,1 1 0,-1 0 0,0 1 0,0-1 0,0 2 0,0-1 0,0 1 0,-1 1 0,0 0 0,-1 0 0,1 1 0,-1 0 0,-1 0 0,0 1 0,0 0 0,-1 0 0,-1 1 0,0 0 0,0 1 0,-1-1 0,-1 1 0,0 1 0,-1-1 0,-1 1 0,-1 0 0,0 0 0,-1 0 0,0 1 0,-2 0 0,0 0 0,-1 0 0,-1 0 0,0 0 0,-2 0 0,0 1 0,-1 0 0,-1-1 0,-1 1 0,0-1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0:17:52.256"/>
    </inkml:context>
    <inkml:brush xml:id="br0">
      <inkml:brushProperty name="width" value="0.1" units="cm"/>
      <inkml:brushProperty name="height" value="0.6" units="cm"/>
      <inkml:brushProperty name="color" value="#66CC00"/>
      <inkml:brushProperty name="ignorePressure" value="1"/>
      <inkml:brushProperty name="inkEffects" value="pencil"/>
    </inkml:brush>
  </inkml:definitions>
  <inkml:trace contextRef="#ctx0" brushRef="#br0">770 112,'-4'0,"-4"-4,-6-1,-3 0,-3-2,-2-1,0-2,-1 1,0 1,0 2,1-1,0 0,0 2,0 1,0 1,4-2,1 0,0 0,-1 1,-2 2,0 1,-1 0,0 1,-1 0,0 0,0 0,-1 1,1-1,0 0,0 0,1 0,-1 0,0 0,0 0,0 0,4 4,1 1,3 3,5 5,3 3,3 3,2 2,1 1,1 0,0 1,-1-1,1 5,0 0,2-4,2-2,4-5,0-1,2-3,3-4,3-3,2-3,2-1,-3 3,-1 0,1 0,0-1,2-1,1 0,0 2,1 1,-4 3,-1 1,0-2,2-2,0-1,1-2,1-1,1-1,0 0,0-1,0 1,0 0,0-1,0 1,0 0,0 0,0 0,0 0,0 0,0 0,-1 0,1 0,0 0,0 0,0 0,0 0,4 0,-3-4,-1 0,-5-5,-5-3,-1-4,-2-3,-3-6,-2-2,-6 0,-10 5,-2 1,0 2,-1 3,-1 1,-2-1,-2 3,0 3,-2 3,0 4,4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0:26:31.300"/>
    </inkml:context>
    <inkml:brush xml:id="br0">
      <inkml:brushProperty name="width" value="0.05" units="cm"/>
      <inkml:brushProperty name="height" value="0.05" units="cm"/>
      <inkml:brushProperty name="color" value="#FF0066"/>
    </inkml:brush>
  </inkml:definitions>
  <inkml:trace contextRef="#ctx0" brushRef="#br0">7025 720 24529,'-4'29'0,"-3"-1"0,-7 0 0,-4 0 0,-7 0 0,-4-1 0,-6 1 0,-5-1 0,-6 0 0,-4-1 0,-4 0 0,-7-1 0,-4 0 0,-5 0 0,-5-2 0,-3 1 0,-5-2 0,-5 0 0,-4-1 0,-4-1 0,-2 0 0,-5-1 0,-4-1 0,-3-1 0,-3-1 0,-3-1 0,-4 0 0,0-2 0,-5-1 0,-2 0 0,-1-2 0,-2-1 0,-2-1 0,-2-1 0,-1 0 0,0-2 0,-2-2 0,0 0 0,0-1 0,-1-2 0,-1 0 0,2-2 0,-1-1 0,2 0 0,1-2 0,-1-2 0,3 0 0,1-1 0,2-1 0,1-1 0,3-2 0,2 0 0,3-1 0,1-2 0,4 0 0,3-1 0,4-1 0,1-1 0,5-1 0,4-1 0,4 0 0,3-1 0,5-1 0,3 0 0,6-2 0,3 1 0,5-2 0,6 0 0,2 0 0,8-1 0,4 0 0,4-1 0,6 0 0,5-1 0,5 1 0,7-1 0,4 0 0,5 0 0,5 0 0,7-1 0,4 1 0,7 0 0,5 0 0,5 0 0,4 0 0,7 0 0,5 1 0,5 0 0,6 0 0,4 1 0,4 0 0,8 0 0,2 1 0,6 1 0,5 0 0,3 1 0,6 0 0,3 2 0,5-1 0,3 2 0,4 1 0,4 0 0,5 1 0,1 1 0,4 1 0,3 0 0,4 2 0,1 1 0,3 0 0,2 2 0,3 1 0,1 0 0,2 2 0,1 1 0,3 1 0,-1 1 0,1 1 0,2 1 0,-1 2 0,2 0 0,-1 2 0,-1 0 0,0 2 0,0 1 0,-2 1 0,0 1 0,-1 1 0,-2 1 0,-2 2 0,-2 0 0,-1 1 0,-2 2 0,-5 0 0,0 1 0,-4 2 0,-3 0 0,-3 1 0,-3 1 0,-4 1 0,-5 0 0,-2 1 0,-4 2 0,-4-1 0,-5 2 0,-5 0 0,-3 1 0,-5 0 0,-5 1 0,-4 1 0,-7 0 0,-4 0 0,-4 1 0,-6 0 0,-5 0 0,-6 1 0,-4 0 0,-7 0 0,-4 0 0,-7 0 0,-3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0:26:34.218"/>
    </inkml:context>
    <inkml:brush xml:id="br0">
      <inkml:brushProperty name="width" value="0.05" units="cm"/>
      <inkml:brushProperty name="height" value="0.05" units="cm"/>
      <inkml:brushProperty name="color" value="#FF0066"/>
    </inkml:brush>
  </inkml:definitions>
  <inkml:trace contextRef="#ctx0" brushRef="#br0">1 1 24575,'0'0'-8191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25:38.6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 0,'5083'0'0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0:20:45.175"/>
    </inkml:context>
    <inkml:brush xml:id="br0">
      <inkml:brushProperty name="width" value="0.2" units="cm"/>
      <inkml:brushProperty name="height" value="1.2" units="cm"/>
      <inkml:brushProperty name="color" value="#E71224"/>
      <inkml:brushProperty name="ignorePressure" value="1"/>
      <inkml:brushProperty name="inkEffects" value="pencil"/>
    </inkml:brush>
  </inkml:definitions>
  <inkml:trace contextRef="#ctx0" brushRef="#br0">1 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25:44.0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 0,'12127'0'0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0:16:20.866"/>
    </inkml:context>
    <inkml:brush xml:id="br0">
      <inkml:brushProperty name="width" value="0.05" units="cm"/>
      <inkml:brushProperty name="height" value="0.05" units="cm"/>
      <inkml:brushProperty name="color" value="#FF0066"/>
    </inkml:brush>
  </inkml:definitions>
  <inkml:trace contextRef="#ctx0" brushRef="#br0">1 0 24575,'0'0'-8191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0:16:53.004"/>
    </inkml:context>
    <inkml:brush xml:id="br0">
      <inkml:brushProperty name="width" value="0.05" units="cm"/>
      <inkml:brushProperty name="height" value="0.05" units="cm"/>
      <inkml:brushProperty name="color" value="#FF0066"/>
    </inkml:brush>
  </inkml:definitions>
  <inkml:trace contextRef="#ctx0" brushRef="#br0">0 1 24545,'0'6586'0,"3055"-6586"0,-3055-6586 0,-3055 6586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0:24:59.297"/>
    </inkml:context>
    <inkml:brush xml:id="br0">
      <inkml:brushProperty name="width" value="0.1" units="cm"/>
      <inkml:brushProperty name="height" value="0.6" units="cm"/>
      <inkml:brushProperty name="color" value="#66CC00"/>
      <inkml:brushProperty name="ignorePressure" value="1"/>
      <inkml:brushProperty name="inkEffects" value="pencil"/>
    </inkml:brush>
  </inkml:definitions>
  <inkml:trace contextRef="#ctx0" brushRef="#br0">710 0,'-4'0,"-7"0,-5 0,-4 5,-4 1,-7-1,-2 0,0-2,0-1,7 4,3 0,1 4,-1 0,-5-1,-2-3,-1-2,1-1,0-2,2-1,-4 0,3 4,3 1,1 1,4 2,2 2,4 2,4 4,0 0,2 0,-3-1,2 1,2 2,2 2,7-1,3-1,1 7,4-2,1 1,3-5,-1-1,2-3,8-4,4-5,3-2,-4 2,-1 0,-1 0,-5 2,1 1,5-2,3-2,-3 3,-1 0,-1-2,-3 8,0 1,1-2,1-4,6-2,-1 1,-1 0,0-2,1-2,-1-1,1-1,0-2,0 0,1 0,-1-1,1 1,-1 0,5 0,-3-9,-6-8,-3 0,1 2,-4 0,-4-3,0 2,-2-1,-2-2,-4-6,-1-4,-2-2,0 1,-2 0,-4 1,-1 1,-5 5,0 2,-7 5,-1 0,-1 4,2-2,0 2,-1 3,-2 3,2-2,5-4,0 0,2-2,4-4,2 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0:25:05.548"/>
    </inkml:context>
    <inkml:brush xml:id="br0">
      <inkml:brushProperty name="width" value="0.1" units="cm"/>
      <inkml:brushProperty name="height" value="0.6" units="cm"/>
      <inkml:brushProperty name="color" value="#66CC00"/>
      <inkml:brushProperty name="ignorePressure" value="1"/>
      <inkml:brushProperty name="inkEffects" value="pencil"/>
    </inkml:brush>
  </inkml:definitions>
  <inkml:trace contextRef="#ctx0" brushRef="#br0">943 250 0,'0'10'0,"-1"0"0,-1 0 0,-1 0 0,0-1 0,-1 1 0,-1-1 0,0 1 0,-1-1 0,-1 0 0,0 0 0,-1 0 0,-1 0 0,0-1 0,-1 0 0,-1 0 0,0 0 0,-1 0 0,0-1 0,-1 0 0,0 0 0,-1 0 0,0-1 0,-1 0 0,0-1 0,-1 1 0,0-1 0,0-1 0,-1 0 0,0 0 0,0 0 0,-1-1 0,1 0 0,-1-1 0,0 1 0,0-2 0,-1 1 0,1-1 0,-1-1 0,1 0 0,-1 0 0,1 0 0,-1-1 0,1-1 0,0 1 0,0-2 0,0 1 0,0-1 0,1 0 0,-1-1 0,2 0 0,-1 0 0,1 0 0,0-1 0,0-1 0,1 1 0,0-1 0,1 0 0,0-1 0,1 0 0,0 0 0,0 0 0,2-1 0,0 0 0,0 0 0,1 0 0,1 0 0,0-1 0,1 0 0,0 0 0,2 0 0,0 0 0,0-1 0,2 1 0,0-1 0,0 1 0,2-1 0,0 0 0,1 0 0,1 0 0,0 1 0,1-1 0,1 0 0,0 0 0,2 1 0,0-1 0,0 1 0,2-1 0,0 1 0,0 0 0,2 0 0,0 0 0,1 0 0,0 1 0,1 0 0,1-1 0,0 2 0,0-1 0,2 1 0,0 0 0,0 0 0,1 0 0,0 1 0,1 0 0,0 1 0,1-1 0,0 1 0,0 1 0,1-1 0,-1 1 0,2 1 0,-1 0 0,1 0 0,0 0 0,0 1 0,0 0 0,0 1 0,1 0 0,-1 1 0,1-1 0,-1 2 0,1-1 0,-1 1 0,1 0 0,-1 1 0,0 0 0,0 1 0,-1 0 0,1 0 0,-1 0 0,0 1 0,0 1 0,-1-1 0,0 1 0,0 1 0,-1-1 0,0 1 0,-1 0 0,0 1 0,-1 0 0,0 0 0,-1 0 0,0 1 0,-1-1 0,0 2 0,-1-1 0,-1 0 0,0 1 0,-1 0 0,-1 0 0,0 0 0,-1 0 0,-1 1 0,0-1 0,-1 1 0,-1-1 0,0 1 0,-1 0 0,-1 0 0,-1-1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0:25:45.025"/>
    </inkml:context>
    <inkml:brush xml:id="br0">
      <inkml:brushProperty name="width" value="0.05" units="cm"/>
      <inkml:brushProperty name="height" value="0.05" units="cm"/>
      <inkml:brushProperty name="color" value="#FF0066"/>
    </inkml:brush>
  </inkml:definitions>
  <inkml:trace contextRef="#ctx0" brushRef="#br0">1 1 24575,'0'0'-8191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0:25:54.318"/>
    </inkml:context>
    <inkml:brush xml:id="br0">
      <inkml:brushProperty name="width" value="0.05" units="cm"/>
      <inkml:brushProperty name="height" value="0.05" units="cm"/>
      <inkml:brushProperty name="color" value="#FF0066"/>
    </inkml:brush>
  </inkml:definitions>
  <inkml:trace contextRef="#ctx0" brushRef="#br0">0 0 24575,'0'0'-8191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0:26:05.119"/>
    </inkml:context>
    <inkml:brush xml:id="br0">
      <inkml:brushProperty name="width" value="0.05" units="cm"/>
      <inkml:brushProperty name="height" value="0.05" units="cm"/>
      <inkml:brushProperty name="color" value="#FF0066"/>
    </inkml:brush>
  </inkml:definitions>
  <inkml:trace contextRef="#ctx0" brushRef="#br0">8414 739 24545,'-3'29'0,"-7"0"0,-6 0 0,-7-1 0,-6 1 0,-6-1 0,-7 0 0,-6 0 0,-6-1 0,-6 0 0,-6 0 0,-7-1 0,-4-1 0,-7 0 0,-5 0 0,-5-1 0,-6-1 0,-5-1 0,-5 0 0,-4-1 0,-5-1 0,-5-1 0,-3-1 0,-5 0 0,-4-2 0,-3 0 0,-3-1 0,-4-2 0,-3 0 0,-2-1 0,-3-2 0,-2 0 0,-2-2 0,-2-1 0,-1 0 0,-2-2 0,0-1 0,-2-1 0,0-2 0,0 0 0,0-2 0,0 0 0,1-2 0,0-1 0,1-1 0,2-2 0,1 0 0,2-1 0,2-2 0,2 0 0,3-2 0,2-1 0,4 0 0,2-2 0,4-1 0,4 0 0,3-2 0,4 0 0,5-1 0,4-1 0,4-1 0,5-1 0,6 0 0,4-1 0,5-1 0,6-1 0,6 0 0,5 0 0,6-1 0,6-1 0,5 0 0,7 0 0,6-1 0,7 0 0,5 0 0,7-1 0,7 1 0,5-1 0,8 0 0,5 0 0,8 0 0,5 0 0,8 0 0,5 0 0,7 1 0,7 0 0,5-1 0,7 2 0,6-1 0,7 1 0,5 1 0,6 0 0,6 0 0,5 1 0,6 1 0,6 0 0,5 1 0,4 1 0,6 0 0,5 1 0,4 1 0,4 1 0,5 0 0,4 2 0,3 0 0,4 2 0,4 0 0,2 1 0,4 2 0,2 0 0,3 1 0,2 2 0,2 1 0,2 0 0,1 2 0,2 1 0,1 1 0,0 1 0,1 1 0,0 2 0,0 0 0,0 2 0,0 1 0,-2 1 0,0 1 0,-2 1 0,-1 2 0,-2 0 0,-2 1 0,-2 2 0,-3 1 0,-2 0 0,-3 2 0,-4 1 0,-3 0 0,-3 2 0,-4 0 0,-5 2 0,-3 0 0,-5 1 0,-5 1 0,-4 1 0,-5 0 0,-5 1 0,-6 1 0,-5 0 0,-5 1 0,-7 1 0,-4 0 0,-7 0 0,-6 1 0,-6 1 0,-6-1 0,-6 2 0,-7-1 0,-6 0 0,-6 1 0,-7 0 0,-6 0 0,-7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25:55.1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0,'3016'106'0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25:58.3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 0,'13527'0'0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1T10:20:55.999"/>
    </inkml:context>
    <inkml:brush xml:id="br0">
      <inkml:brushProperty name="width" value="0.2" units="cm"/>
      <inkml:brushProperty name="height" value="1.2" units="cm"/>
      <inkml:brushProperty name="color" value="#E71224"/>
      <inkml:brushProperty name="ignorePressure" value="1"/>
      <inkml:brushProperty name="inkEffects" value="pencil"/>
    </inkml:brush>
  </inkml:definitions>
  <inkml:trace contextRef="#ctx0" brushRef="#br0">0 1,'0'0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07:48:29.036"/>
    </inkml:context>
    <inkml:brush xml:id="br0">
      <inkml:brushProperty name="width" value="0.05" units="cm"/>
      <inkml:brushProperty name="height" value="0.05" units="cm"/>
      <inkml:brushProperty name="color" value="#E71224"/>
    </inkml:brush>
  </inkml:definitions>
  <inkml:trace contextRef="#ctx0" brushRef="#br0">4100 4319 24542,'-2'170'0,"-2"-1"0,-4 0 0,-3-1 0,-3-1 0,-4-2 0,-2-1 0,-3-1 0,-4-3 0,-2-2 0,-3-3 0,-3-2 0,-3-4 0,-3-2 0,-2-4 0,-4-4 0,-1-4 0,-3-4 0,-3-4 0,-1-5 0,-3-4 0,-3-6 0,-1-4 0,-2-6 0,-2-5 0,-2-5 0,-1-7 0,-2-5 0,-2-6 0,0-6 0,-2-6 0,-1-6 0,-1-7 0,-1-6 0,-1-7 0,0-6 0,-1-7 0,0-6 0,0-7 0,-1-7 0,1-6 0,-1-7 0,1-7 0,1-6 0,-1-7 0,2-6 0,0-7 0,1-6 0,1-7 0,1-6 0,1-6 0,2-6 0,1-6 0,1-5 0,2-7 0,2-5 0,2-5 0,2-6 0,2-4 0,2-6 0,2-4 0,3-5 0,2-4 0,2-4 0,3-4 0,3-4 0,2-4 0,3-2 0,3-4 0,3-2 0,2-3 0,4-2 0,3-3 0,2-1 0,4-1 0,3-2 0,3-1 0,3-1 0,3 0 0,4-1 0,2 1 0,4-1 0,3 2 0,3 0 0,3 1 0,3 1 0,4 2 0,2 2 0,3 1 0,4 3 0,2 3 0,3 3 0,3 2 0,3 4 0,2 3 0,3 4 0,3 3 0,2 5 0,2 5 0,3 3 0,2 6 0,2 4 0,2 6 0,2 4 0,2 6 0,2 6 0,2 5 0,1 6 0,1 6 0,2 6 0,1 6 0,1 7 0,1 6 0,1 6 0,0 6 0,2 8 0,-1 5 0,1 8 0,1 6 0,-1 6 0,1 8 0,-1 6 0,0 6 0,0 8 0,-1 5 0,0 8 0,-1 6 0,-1 6 0,-1 6 0,-1 7 0,-2 6 0,0 6 0,-2 6 0,-2 6 0,-1 5 0,-2 6 0,-2 6 0,-2 4 0,-1 6 0,-3 4 0,-3 6 0,-1 3 0,-3 5 0,-3 5 0,-1 3 0,-4 4 0,-2 3 0,-3 4 0,-3 2 0,-3 3 0,-3 3 0,-2 3 0,-4 1 0,-3 2 0,-2 2 0,-4 1 0,-3 1 0,-3 0 0,-4 2 0,-2-1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07:50:26.7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8229 0 0,'-8229'160'0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07:50:35.0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79 0,'8282'-79'0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4:03:25.047"/>
    </inkml:context>
    <inkml:brush xml:id="br0">
      <inkml:brushProperty name="width" value="0.05" units="cm"/>
      <inkml:brushProperty name="height" value="0.05" units="cm"/>
      <inkml:brushProperty name="color" value="#FF0066"/>
    </inkml:brush>
  </inkml:definitions>
  <inkml:trace contextRef="#ctx0" brushRef="#br0">3915 4307 24540,'-1'169'0,"-3"0"0,-5-1 0,-1-1 0,-3 0 0,-4-1 0,-2-3 0,-4-2 0,-1 0 0,-5-5 0,-2 0 0,-2-4 0,-3-3 0,-2-3 0,-4-4 0,-3-3 0,-1-4 0,-3-4 0,-1-4 0,-3-6 0,-4-4 0,0-4 0,-2-6 0,-3-5 0,0-5 0,-3-6 0,-1-6 0,-3-5 0,0-7 0,-2-4 0,1-7 0,-4-7 0,1-6 0,-1-6 0,-2-7 0,1-7 0,-1-6 0,0-6 0,-1-7 0,0-7 0,0-6 0,0-7 0,0-7 0,1-6 0,1-6 0,0-7 0,1-7 0,0-6 0,2-6 0,0-7 0,2-7 0,1-4 0,1-7 0,2-5 0,1-6 0,2-6 0,1-5 0,3-5 0,1-6 0,3-4 0,2-4 0,1-6 0,3-4 0,3-4 0,3-4 0,1-3 0,3-4 0,3-3 0,2-3 0,4-4 0,1 0 0,4-5 0,2 0 0,5-2 0,2-3 0,1-1 0,5 0 0,3-1 0,1-1 0,5 0 0,2 0 0,5 0 0,1 1 0,3 0 0,5 1 0,1 3 0,2 0 0,5 2 0,2 2 0,4 2 0,1 4 0,4 1 0,2 4 0,3 3 0,3 4 0,1 4 0,3 3 0,3 3 0,3 6 0,1 5 0,2 4 0,3 4 0,1 6 0,3 4 0,1 7 0,2 4 0,1 7 0,2 6 0,1 5 0,1 6 0,2 6 0,0 7 0,2 5 0,0 8 0,1 6 0,0 6 0,1 7 0,1 6 0,0 7 0,0 7 0,0 6 0,0 7 0,-1 7 0,0 6 0,-1 7 0,1 6 0,-2 6 0,-1 8 0,1 5 0,-4 7 0,1 6 0,-2 6 0,0 5 0,-3 6 0,-1 7 0,-3 4 0,0 7 0,-3 4 0,-2 6 0,0 4 0,-4 4 0,-3 5 0,-1 6 0,-3 3 0,-1 3 0,-3 4 0,-4 4 0,-2 3 0,-3 4 0,-2 1 0,-2 4 0,-5 2 0,-1 2 0,-4 2 0,-2 0 0,-4 3 0,-3 1 0,-1 0 0,-5 1 0,-3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4:04:10.964"/>
    </inkml:context>
    <inkml:brush xml:id="br0">
      <inkml:brushProperty name="width" value="0.1" units="cm"/>
      <inkml:brushProperty name="height" value="0.1" units="cm"/>
      <inkml:brushProperty name="color" value="#66CC00"/>
    </inkml:brush>
  </inkml:definitions>
  <inkml:trace contextRef="#ctx0" brushRef="#br0">5503 6336 24570,'-1'248'0,"-7"0"0,-2 1 0,-5-3 0,-5-1 0,-1-3 0,-8 0 0,-2-4 0,-5-4 0,-3-2 0,-4-4 0,-4-4 0,-3-5 0,-6-4 0,-2-5 0,-3-6 0,-4-6 0,-5-6 0,0-6 0,-6-7 0,-1-6 0,-4-8 0,-4-7 0,-1-7 0,-2-10 0,-2-6 0,-4-9 0,-1-9 0,-2-8 0,-2-9 0,-2-10 0,-1-8 0,-1-11 0,-1-7 0,-2-11 0,0-10 0,-2-9 0,1-9 0,0-10 0,-1-11 0,0-8 0,0-11 0,0-10 0,0-9 0,2-9 0,1-10 0,1-11 0,0-7 0,1-11 0,2-8 0,2-10 0,2-9 0,2-8 0,3-9 0,0-9 0,4-6 0,2-10 0,1-7 0,6-7 0,0-8 0,5-6 0,2-7 0,4-6 0,1-6 0,6-6 0,4-6 0,1-5 0,5-4 0,5-5 0,2-4 0,5-4 0,3-2 0,5-4 0,4-4 0,4 0 0,3-3 0,6-1 0,3-3 0,6 1 0,1 0 0,8-1 0,1 1 0,6 0 0,3 2 0,6 1 0,3 2 0,4 2 0,4 3 0,5 3 0,3 4 0,5 3 0,2 3 0,5 6 0,5 4 0,1 5 0,4 6 0,6 7 0,1 4 0,4 7 0,2 7 0,5 7 0,0 6 0,6 9 0,1 6 0,2 9 0,4 7 0,0 9 0,3 9 0,2 9 0,2 8 0,2 9 0,2 10 0,1 9 0,0 9 0,1 9 0,1 11 0,2 9 0,0 9 0,0 11 0,0 9 0,0 10 0,-1 9 0,0 11 0,1 9 0,-2 9 0,0 11 0,-2 9 0,-1 9 0,-1 9 0,-1 10 0,-2 9 0,-2 8 0,-2 9 0,-1 9 0,-4 9 0,-2 7 0,-2 9 0,-1 6 0,-4 9 0,-4 6 0,-1 7 0,-6 7 0,0 7 0,-5 4 0,-4 7 0,-3 6 0,-2 5 0,-6 4 0,-3 6 0,-4 3 0,-4 3 0,-3 4 0,-5 3 0,-2 3 0,-8 2 0,-1 2 0,-5 1 0,-5 2 0,-2 0 0,-7 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4:08:10.003"/>
    </inkml:context>
    <inkml:brush xml:id="br0">
      <inkml:brushProperty name="width" value="0.05" units="cm"/>
      <inkml:brushProperty name="height" value="0.05" units="cm"/>
      <inkml:brushProperty name="color" value="#33CCFF"/>
    </inkml:brush>
  </inkml:definitions>
  <inkml:trace contextRef="#ctx0" brushRef="#br0">1356 678 24521,'-1'27'0,"0"-1"0,-2 1 0,-1-1 0,0 0 0,-2 0 0,-1 0 0,0 0 0,-2-1 0,-1 0 0,0-1 0,-2 0 0,-1-1 0,0 0 0,-1 0 0,-2-2 0,0 1 0,-1-2 0,0 0 0,-2-1 0,0 0 0,-1-2 0,0 0 0,-2-1 0,1 0 0,-2-2 0,0-1 0,0 0 0,-1-1 0,0-2 0,-1 0 0,0-1 0,-1-2 0,0 0 0,0-1 0,0-2 0,0 0 0,-1-1 0,1-2 0,-1 0 0,1-2 0,-1 0 0,1-2 0,-1-1 0,1 0 0,0-2 0,0-1 0,1 0 0,0-2 0,0-1 0,1 0 0,0-2 0,0-1 0,1 0 0,1-1 0,0-2 0,1 0 0,0-1 0,1 0 0,1-2 0,1 0 0,0-1 0,1 0 0,1-2 0,1 1 0,0-2 0,2 0 0,0 0 0,2-1 0,0 0 0,1-1 0,2 0 0,0-1 0,1 0 0,2 0 0,0 0 0,1 0 0,2-1 0,0 1 0,2-1 0,0 1 0,2-1 0,0 1 0,2-1 0,1 1 0,0 0 0,2 0 0,1 1 0,0 0 0,2 0 0,1 1 0,0 0 0,2 0 0,0 1 0,2 1 0,0 0 0,1 1 0,1 0 0,1 1 0,0 1 0,1 1 0,1 0 0,1 1 0,0 1 0,1 1 0,0 0 0,1 2 0,1 0 0,0 2 0,0 0 0,1 1 0,0 2 0,0 0 0,1 1 0,0 2 0,0 0 0,1 1 0,-1 2 0,1 0 0,-1 2 0,1 0 0,-1 2 0,1 0 0,-1 2 0,0 1 0,0 0 0,0 2 0,0 1 0,-1 0 0,0 2 0,-1 1 0,0 0 0,-1 2 0,0 0 0,0 2 0,-2 0 0,1 1 0,-2 1 0,0 1 0,-1 0 0,0 1 0,-2 1 0,0 1 0,-1 0 0,0 1 0,-2 0 0,-1 1 0,0 1 0,-1 0 0,-2 0 0,0 1 0,-1 0 0,-2 0 0,0 1 0,-1 0 0,-2 0 0,0 1 0,-1-1 0,-2 1 0,0-1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07:54:46.9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1 106 0,'9710'0'0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9T07:55:01.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2,'85'-2,"95"4,-96 11,-55-8,45 4,492-8,-274-3,1073 2,-1339 1,0 2,31 6,-28-3,44 2,499-7,-277-3,-253 2,0 2,66 12,-85-9,163 25,-159-28,-1 0,1-2,0-1,-1-2,28-5,12-2,0 3,1 3,94 6,-42 1,82-17,9 0,890 15,-1064 1,-1 2,0 1,39 12,-45-10,1-1,-1-1,1-1,0-1,34-3,18-13,-55 8,49-4,327 8,-192 2,-195-2,-1 0,1-2,0 0,0 0,-1-2,0 0,0-1,0 0,17-11,-17 10,31-9,-25 11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4:31:28.950"/>
    </inkml:context>
    <inkml:brush xml:id="br0">
      <inkml:brushProperty name="width" value="0.05" units="cm"/>
      <inkml:brushProperty name="height" value="0.05" units="cm"/>
      <inkml:brushProperty name="color" value="#33CCFF"/>
    </inkml:brush>
  </inkml:definitions>
  <inkml:trace contextRef="#ctx0" brushRef="#br0">1 0 24575,'0'0'-8191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26:36.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 0,'12120'0'0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0:21:02.301"/>
    </inkml:context>
    <inkml:brush xml:id="br0">
      <inkml:brushProperty name="width" value="0.2" units="cm"/>
      <inkml:brushProperty name="height" value="1.2" units="cm"/>
      <inkml:brushProperty name="color" value="#E71224"/>
      <inkml:brushProperty name="ignorePressure" value="1"/>
      <inkml:brushProperty name="inkEffects" value="pencil"/>
    </inkml:brush>
  </inkml:definitions>
  <inkml:trace contextRef="#ctx0" brushRef="#br0">4268 766 0,'-1'30'0,"-4"1"0,-4-1 0,-2-1 0,-4 1 0,-2-1 0,-4 1 0,-4-2 0,-3 1 0,-2-1 0,-3 0 0,-4-1 0,-3-1 0,-2 0 0,-3 0 0,-3-2 0,-3 0 0,-2 0 0,-2-2 0,-4 0 0,-1-1 0,-3-1 0,-2-2 0,-2 1 0,-1-3 0,-3 1 0,-1-2 0,-2 0 0,-1-2 0,-1-2 0,-3 0 0,0 0 0,-2-4 0,1 2 0,-3-3 0,2 0 0,-3-3 0,1 1 0,-1-2 0,1-2 0,-1 0 0,0-2 0,1-2 0,-1 1 0,3-3 0,-2 0 0,3-3 0,-1 2 0,2-4 0,0 0 0,3 0 0,1-2 0,1-2 0,2 0 0,1-2 0,3 1 0,1-3 0,2 1 0,2-2 0,3-1 0,1-1 0,4 0 0,2-2 0,2 0 0,3 0 0,3-2 0,3 0 0,2 0 0,3-1 0,4-1 0,3 0 0,2-1 0,3 1 0,5-2 0,2 1 0,3-1 0,4 1 0,2-1 0,4-1 0,4 1 0,2 1 0,4-1 0,4-1 0,2 1 0,4 1 0,3-1 0,2 3 0,5-3 0,3 2 0,2-1 0,3 3 0,4-2 0,3 2 0,2-1 0,3 3 0,3-2 0,3 2 0,2 2 0,2-1 0,4 1 0,1 2 0,3 0 0,2-1 0,2 5 0,1-3 0,3 4 0,1-1 0,2 3 0,1 0 0,1 0 0,3 2 0,0 2 0,2 0 0,-1 1 0,3 1 0,-2 3 0,3-1 0,-1 3 0,1 0 0,0 0 0,-1 4 0,1 0 0,-1 0 0,1 3 0,-3-1 0,2 3 0,-3 1 0,1 1 0,-2 0 0,0 2 0,-3 2 0,-1 0 0,-1 0 0,-2 3 0,-1-1 0,-3 4 0,-1-3 0,-2 5 0,-2-1 0,-3 0 0,-1 2 0,-4 1 0,-2-1 0,-2 2 0,-3 2 0,-3-2 0,-3 3 0,-2-1 0,-3 2 0,-4-2 0,-3 3 0,-2-1 0,-3 2 0,-4-3 0,-4 3 0,-2-1 0,-4 1 0,-2 1 0,-4-1 0,-4-1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27:29.7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1 104 0,'4121'-104'0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9T15:28:33.122"/>
    </inkml:context>
    <inkml:brush xml:id="br0">
      <inkml:brushProperty name="width" value="0.025" units="cm"/>
      <inkml:brushProperty name="height" value="0.025" units="cm"/>
      <inkml:brushProperty name="color" value="#E71224"/>
    </inkml:brush>
  </inkml:definitions>
  <inkml:trace contextRef="#ctx0" brushRef="#br0">0 1 24510,'0'1062'0,"1412"-1062"0,-1412-1062 0,-1412 1062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1T15:48:53.583"/>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1T15:48:57.734"/>
    </inkml:context>
    <inkml:brush xml:id="br0">
      <inkml:brushProperty name="width" value="0.025" units="cm"/>
      <inkml:brushProperty name="height" value="0.025" units="cm"/>
      <inkml:brushProperty name="color" value="#E71224"/>
    </inkml:brush>
  </inkml:definitions>
  <inkml:trace contextRef="#ctx0" brushRef="#br0">24418 219 24331,'-24418'0'0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1T15:49:36.329"/>
    </inkml:context>
    <inkml:brush xml:id="br0">
      <inkml:brushProperty name="width" value="0.025" units="cm"/>
      <inkml:brushProperty name="height" value="0.025" units="cm"/>
      <inkml:brushProperty name="color" value="#E71224"/>
    </inkml:brush>
  </inkml:definitions>
  <inkml:trace contextRef="#ctx0" brushRef="#br0">24448 7 24432,'-24447'0'0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1T15:49:55.528"/>
    </inkml:context>
    <inkml:brush xml:id="br0">
      <inkml:brushProperty name="width" value="0.025" units="cm"/>
      <inkml:brushProperty name="height" value="0.025" units="cm"/>
      <inkml:brushProperty name="color" value="#E71224"/>
    </inkml:brush>
  </inkml:definitions>
  <inkml:trace contextRef="#ctx0" brushRef="#br0">5 0 24072,'0'2016'0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11T15:50:51.657"/>
    </inkml:context>
    <inkml:brush xml:id="br0">
      <inkml:brushProperty name="width" value="0.025" units="cm"/>
      <inkml:brushProperty name="height" value="0.025" units="cm"/>
      <inkml:brushProperty name="color" value="#E71224"/>
    </inkml:brush>
  </inkml:definitions>
  <inkml:trace contextRef="#ctx0" brushRef="#br0">52 2022 23977,'-52'-2021'0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1:04.395"/>
    </inkml:context>
    <inkml:brush xml:id="br0">
      <inkml:brushProperty name="width" value="0.05" units="cm"/>
      <inkml:brushProperty name="height" value="0.05" units="cm"/>
      <inkml:brushProperty name="color" value="#E71224"/>
    </inkml:brush>
  </inkml:definitions>
  <inkml:trace contextRef="#ctx0" brushRef="#br0">3050 331 24520,'-2'13'0,"-1"0"0,-3 0 0,-2 0 0,-2 0 0,-3-1 0,-3 0 0,-1 1 0,-3-1 0,-1 0 0,-3 0 0,-3 0 0,0-1 0,-4 1 0,-1-2 0,-2 1 0,-3-1 0,0 1 0,-3-2 0,-2 0 0,-1 0 0,-2 0 0,-1 0 0,-2-2 0,-1 1 0,-1-2 0,-2 1 0,-1-1 0,-1 0 0,0-1 0,-2 0 0,-1-1 0,0 0 0,-1-1 0,0 0 0,-1-1 0,-1 0 0,1-1 0,-1 0 0,0-1 0,0 0 0,1-1 0,-1 0 0,1-1 0,0 0 0,1-1 0,-1 0 0,2-1 0,1 0 0,0-1 0,1 0 0,1-1 0,1 0 0,2-1 0,0 1 0,2-2 0,2 1 0,0-2 0,2 0 0,2 0 0,2 0 0,1 0 0,2-2 0,2 1 0,2-1 0,1 1 0,3-2 0,2 1 0,2-1 0,2 0 0,2 0 0,2 0 0,3-1 0,2 1 0,2 0 0,3-1 0,2 0 0,2 0 0,2 0 0,3 0 0,2 0 0,3 0 0,2 0 0,2 0 0,2 1 0,3-1 0,2 0 0,2 1 0,3 0 0,2-1 0,2 2 0,2-1 0,2 1 0,2 0 0,3-1 0,1 2 0,2-1 0,2 2 0,2-1 0,1 1 0,2 0 0,2 0 0,2 1 0,0 0 0,2 1 0,2 0 0,0 0 0,2 1 0,1 0 0,1 1 0,1 0 0,0 1 0,1 0 0,2 1 0,-1 0 0,1 1 0,0 0 0,1 1 0,-1 0 0,1 1 0,0 0 0,0 1 0,-1 0 0,1 1 0,-1 0 0,-1 1 0,0 0 0,-1 1 0,0 0 0,-1 1 0,-2 0 0,0 1 0,-1 0 0,-1 1 0,-2 0 0,-1 0 0,-1 1 0,-2 0 0,-1 1 0,-2 0 0,-1 0 0,-2 1 0,-3-1 0,0 2 0,-3-1 0,-2 2 0,-1-1 0,-4 0 0,0 1 0,-3-1 0,-3 2 0,-1-1 0,-3 0 0,-1 1 0,-3 0 0,-3-1 0,-2 1 0,-2 0 0,-3 0 0,-1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1:16.923"/>
    </inkml:context>
    <inkml:brush xml:id="br0">
      <inkml:brushProperty name="width" value="0.05" units="cm"/>
      <inkml:brushProperty name="height" value="0.05" units="cm"/>
      <inkml:brushProperty name="color" value="#E71224"/>
    </inkml:brush>
  </inkml:definitions>
  <inkml:trace contextRef="#ctx0" brushRef="#br0">5992 691 24543,'-2'26'0,"-6"3"0,-3-3 0,-5 0 0,-5 0 0,-4 1 0,-5-1 0,-5 0 0,-3 0 0,-5 1 0,-3-3 0,-5 0 0,-5 0 0,-3-3 0,-5 3 0,-4-2 0,-2 0 0,-4 0 0,-5-2 0,-2-1 0,-4 1 0,-3-3 0,-4-1 0,-2 1 0,-2-1 0,-2-3 0,-5 2 0,0-2 0,-2-2 0,-4 0 0,-1-2 0,-1 2 0,-1-3 0,-2-1 0,0-3 0,-2 1 0,0-1 0,-2-2 0,2 0 0,-2-2 0,0 0 0,0-2 0,2 0 0,0-2 0,0-1 0,0 1 0,2-3 0,1-1 0,3-3 0,-1 2 0,4-2 0,1 0 0,2-2 0,3-2 0,2 2 0,3-3 0,2-1 0,4 1 0,1-1 0,5-3 0,1 1 0,5-1 0,5-2 0,1 0 0,6 0 0,1-2 0,6 3 0,4-3 0,3 0 0,4 0 0,6-3 0,3 1 0,6 0 0,2 0 0,7-1 0,2 1 0,5 0 0,6 0 0,6-3 0,1 3 0,8-2 0,1 2 0,6-3 0,6 3 0,5 0 0,2 0 0,7-1 0,2 1 0,6 0 0,3 2 0,6-2 0,4 4 0,3-4 0,4 4 0,6-2 0,1 2 0,6 0 0,1 0 0,5 3 0,5-1 0,1 2 0,5 1 0,1 0 0,4-1 0,2 3 0,3 2 0,2-3 0,3 5 0,2-2 0,1 2 0,4 3 0,-1-3 0,3 4 0,1-2 0,2 5 0,0 0 0,0-1 0,0 3 0,2 0 0,0 2 0,0 0 0,-2 2 0,2 0 0,-2 3 0,0-1 0,-2 0 0,0 5 0,-2-2 0,-1 4 0,-1-3 0,-1 3 0,-4 2 0,-2-2 0,0 5 0,-5-3 0,-2 2 0,-2 3 0,-2-1 0,-4 0 0,-3 1 0,-4 2 0,-2-1 0,-5 3 0,-4 0 0,-2 0 0,-4 2 0,-5-2 0,-3 4 0,-5-4 0,-5 4 0,-3-2 0,-5 2 0,-3 0 0,-5 1 0,-5-1 0,-4 0 0,-5 0 0,-5 3 0,-3-3 0,-6 2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0T15:31:29.825"/>
    </inkml:context>
    <inkml:brush xml:id="br0">
      <inkml:brushProperty name="width" value="0.05" units="cm"/>
      <inkml:brushProperty name="height" value="0.05" units="cm"/>
      <inkml:brushProperty name="color" value="#E71224"/>
    </inkml:brush>
  </inkml:definitions>
  <inkml:trace contextRef="#ctx0" brushRef="#br0">4434 536 24521,'-2'21'0,"-5"-1"0,-1 2 0,-3-2 0,-5 1 0,-2-1 0,-3 1 0,-5 0 0,-2-4 0,-4 3 0,-4 0 0,-2-1 0,-2 1 0,-4-3 0,-5 1 0,1-1 0,-4 0 0,-4-2 0,-2 3 0,-2-4 0,-2 1 0,-5-1 0,1-1 0,-4 0 0,0-2 0,-5 0 0,1 0 0,-3 0 0,-1-2 0,-3-2 0,1 2 0,-2-2 0,-1 0 0,-2-3 0,1 1 0,-2 0 0,0-4 0,-1 1 0,0-2 0,-1 0 0,2 0 0,-2 0 0,2-2 0,0 1 0,0-4 0,1 0 0,1 1 0,1-3 0,2 0 0,-2-2 0,5 2 0,-2-2 0,4-2 0,1 0 0,2 0 0,2 0 0,1-2 0,3 0 0,2-1 0,2-1 0,3 1 0,1-4 0,4 3 0,3-2 0,2 0 0,3-1 0,3 1 0,3-3 0,2 1 0,5-1 0,3 0 0,2 3 0,4-4 0,3 0 0,2 1 0,6-1 0,2 1 0,4-2 0,3 2 0,2-1 0,6 0 0,2 0 0,3 0 0,4 1 0,2-1 0,6 1 0,2-2 0,3 2 0,4 0 0,2 0 0,3 1 0,5-1 0,2 3 0,3-2 0,3 2 0,3 0 0,2 1 0,3-2 0,4 3 0,1 0 0,3 1 0,2 0 0,2 0 0,3 2 0,1-1 0,2 3 0,2-2 0,1 2 0,4 1 0,-2 1 0,5 1 0,-2-1 0,2 2 0,1 1 0,1 1 0,1-1 0,0 2 0,0 1 0,2 2 0,-2-1 0,2 2 0,-1-1 0,0 2 0,-1 1 0,0 2 0,-2-1 0,1 1 0,-2 1 0,-1 2 0,-2-1 0,1 1 0,-3 1 0,-1 1 0,-3 2 0,1-2 0,-5 3 0,0-1 0,-4 2 0,1 0 0,-5 0 0,-2 1 0,-2 0 0,-2 3 0,-4-2 0,-4 1 0,1 0 0,-5 2 0,-4-2 0,-2 3 0,-2-1 0,-4 1 0,-4 0 0,-2 0 0,-5 2 0,-3-2 0,-2 1 0,-5-1 0,-3 1 0,-1 0 0,-5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F7970A49-01B4-4659-A050-D556FA1F6F14}" type="datetimeFigureOut">
              <a:rPr lang="en-GB" smtClean="0"/>
              <a:t>25/06/2026</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3A7F4AC7-1F14-4E4A-854F-9347DF0000AB}" type="slidenum">
              <a:rPr lang="en-GB" smtClean="0"/>
              <a:t>‹#›</a:t>
            </a:fld>
            <a:endParaRPr lang="en-GB"/>
          </a:p>
        </p:txBody>
      </p:sp>
    </p:spTree>
    <p:extLst>
      <p:ext uri="{BB962C8B-B14F-4D97-AF65-F5344CB8AC3E}">
        <p14:creationId xmlns:p14="http://schemas.microsoft.com/office/powerpoint/2010/main" val="2871123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7F4AC7-1F14-4E4A-854F-9347DF0000AB}" type="slidenum">
              <a:rPr lang="en-GB" smtClean="0"/>
              <a:t>8</a:t>
            </a:fld>
            <a:endParaRPr lang="en-GB"/>
          </a:p>
        </p:txBody>
      </p:sp>
    </p:spTree>
    <p:extLst>
      <p:ext uri="{BB962C8B-B14F-4D97-AF65-F5344CB8AC3E}">
        <p14:creationId xmlns:p14="http://schemas.microsoft.com/office/powerpoint/2010/main" val="2283141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7F4AC7-1F14-4E4A-854F-9347DF0000AB}" type="slidenum">
              <a:rPr lang="en-GB" smtClean="0"/>
              <a:t>74</a:t>
            </a:fld>
            <a:endParaRPr lang="en-GB"/>
          </a:p>
        </p:txBody>
      </p:sp>
    </p:spTree>
    <p:extLst>
      <p:ext uri="{BB962C8B-B14F-4D97-AF65-F5344CB8AC3E}">
        <p14:creationId xmlns:p14="http://schemas.microsoft.com/office/powerpoint/2010/main" val="2741339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7F4AC7-1F14-4E4A-854F-9347DF0000AB}" type="slidenum">
              <a:rPr lang="en-GB" smtClean="0"/>
              <a:t>9</a:t>
            </a:fld>
            <a:endParaRPr lang="en-GB"/>
          </a:p>
        </p:txBody>
      </p:sp>
    </p:spTree>
    <p:extLst>
      <p:ext uri="{BB962C8B-B14F-4D97-AF65-F5344CB8AC3E}">
        <p14:creationId xmlns:p14="http://schemas.microsoft.com/office/powerpoint/2010/main" val="2805387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7F4AC7-1F14-4E4A-854F-9347DF0000AB}" type="slidenum">
              <a:rPr lang="en-GB" smtClean="0"/>
              <a:t>18</a:t>
            </a:fld>
            <a:endParaRPr lang="en-GB"/>
          </a:p>
        </p:txBody>
      </p:sp>
    </p:spTree>
    <p:extLst>
      <p:ext uri="{BB962C8B-B14F-4D97-AF65-F5344CB8AC3E}">
        <p14:creationId xmlns:p14="http://schemas.microsoft.com/office/powerpoint/2010/main" val="376782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8BCE9B-1BF3-48EB-88AD-695FB3A912AD}" type="slidenum">
              <a:rPr lang="en-GB" smtClean="0"/>
              <a:t>24</a:t>
            </a:fld>
            <a:endParaRPr lang="en-GB"/>
          </a:p>
        </p:txBody>
      </p:sp>
    </p:spTree>
    <p:extLst>
      <p:ext uri="{BB962C8B-B14F-4D97-AF65-F5344CB8AC3E}">
        <p14:creationId xmlns:p14="http://schemas.microsoft.com/office/powerpoint/2010/main" val="4070278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7F4AC7-1F14-4E4A-854F-9347DF0000AB}" type="slidenum">
              <a:rPr lang="en-GB" smtClean="0"/>
              <a:t>28</a:t>
            </a:fld>
            <a:endParaRPr lang="en-GB"/>
          </a:p>
        </p:txBody>
      </p:sp>
    </p:spTree>
    <p:extLst>
      <p:ext uri="{BB962C8B-B14F-4D97-AF65-F5344CB8AC3E}">
        <p14:creationId xmlns:p14="http://schemas.microsoft.com/office/powerpoint/2010/main" val="3861800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7F4AC7-1F14-4E4A-854F-9347DF0000AB}" type="slidenum">
              <a:rPr lang="en-GB" smtClean="0"/>
              <a:t>35</a:t>
            </a:fld>
            <a:endParaRPr lang="en-GB"/>
          </a:p>
        </p:txBody>
      </p:sp>
    </p:spTree>
    <p:extLst>
      <p:ext uri="{BB962C8B-B14F-4D97-AF65-F5344CB8AC3E}">
        <p14:creationId xmlns:p14="http://schemas.microsoft.com/office/powerpoint/2010/main" val="3412862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7F4AC7-1F14-4E4A-854F-9347DF0000AB}" type="slidenum">
              <a:rPr lang="en-GB" smtClean="0"/>
              <a:t>36</a:t>
            </a:fld>
            <a:endParaRPr lang="en-GB"/>
          </a:p>
        </p:txBody>
      </p:sp>
    </p:spTree>
    <p:extLst>
      <p:ext uri="{BB962C8B-B14F-4D97-AF65-F5344CB8AC3E}">
        <p14:creationId xmlns:p14="http://schemas.microsoft.com/office/powerpoint/2010/main" val="962121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7F4AC7-1F14-4E4A-854F-9347DF0000AB}" type="slidenum">
              <a:rPr lang="en-GB" smtClean="0"/>
              <a:t>57</a:t>
            </a:fld>
            <a:endParaRPr lang="en-GB"/>
          </a:p>
        </p:txBody>
      </p:sp>
    </p:spTree>
    <p:extLst>
      <p:ext uri="{BB962C8B-B14F-4D97-AF65-F5344CB8AC3E}">
        <p14:creationId xmlns:p14="http://schemas.microsoft.com/office/powerpoint/2010/main" val="600274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7F4AC7-1F14-4E4A-854F-9347DF0000AB}" type="slidenum">
              <a:rPr lang="en-GB" smtClean="0"/>
              <a:t>72</a:t>
            </a:fld>
            <a:endParaRPr lang="en-GB"/>
          </a:p>
        </p:txBody>
      </p:sp>
    </p:spTree>
    <p:extLst>
      <p:ext uri="{BB962C8B-B14F-4D97-AF65-F5344CB8AC3E}">
        <p14:creationId xmlns:p14="http://schemas.microsoft.com/office/powerpoint/2010/main" val="620898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40923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319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8982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0442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280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6/25/2026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42123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6/25/2026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9937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6/25/2026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21822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66235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00140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00982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CAD085-E8A6-8845-BD4E-CB4CCA059FC4}" type="datetimeFigureOut">
              <a:rPr lang="en-US" smtClean="0"/>
              <a:t>6/25/2026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50273991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customXml" Target="../ink/ink24.xml"/><Relationship Id="rId3" Type="http://schemas.openxmlformats.org/officeDocument/2006/relationships/image" Target="../media/image12.png"/><Relationship Id="rId7" Type="http://schemas.openxmlformats.org/officeDocument/2006/relationships/customXml" Target="../ink/ink20.xml"/><Relationship Id="rId12" Type="http://schemas.openxmlformats.org/officeDocument/2006/relationships/customXml" Target="../ink/ink23.xml"/><Relationship Id="rId2" Type="http://schemas.openxmlformats.org/officeDocument/2006/relationships/customXml" Target="../ink/ink17.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customXml" Target="../ink/ink19.xml"/><Relationship Id="rId11" Type="http://schemas.openxmlformats.org/officeDocument/2006/relationships/image" Target="../media/image31.png"/><Relationship Id="rId5" Type="http://schemas.openxmlformats.org/officeDocument/2006/relationships/image" Target="../media/image29.png"/><Relationship Id="rId15" Type="http://schemas.openxmlformats.org/officeDocument/2006/relationships/customXml" Target="../ink/ink26.xml"/><Relationship Id="rId10" Type="http://schemas.openxmlformats.org/officeDocument/2006/relationships/customXml" Target="../ink/ink22.xml"/><Relationship Id="rId4" Type="http://schemas.openxmlformats.org/officeDocument/2006/relationships/customXml" Target="../ink/ink18.xml"/><Relationship Id="rId9" Type="http://schemas.openxmlformats.org/officeDocument/2006/relationships/image" Target="../media/image30.png"/><Relationship Id="rId14" Type="http://schemas.openxmlformats.org/officeDocument/2006/relationships/customXml" Target="../ink/ink25.xml"/></Relationships>
</file>

<file path=ppt/slides/_rels/slide12.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customXml" Target="../ink/ink28.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1.xml"/><Relationship Id="rId7" Type="http://schemas.openxmlformats.org/officeDocument/2006/relationships/customXml" Target="../ink/ink29.xml"/><Relationship Id="rId12" Type="http://schemas.openxmlformats.org/officeDocument/2006/relationships/image" Target="../media/image39.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customXml" Target="../ink/ink31.xml"/><Relationship Id="rId5" Type="http://schemas.openxmlformats.org/officeDocument/2006/relationships/diagramColors" Target="../diagrams/colors1.xml"/><Relationship Id="rId10" Type="http://schemas.openxmlformats.org/officeDocument/2006/relationships/image" Target="../media/image38.png"/><Relationship Id="rId4" Type="http://schemas.openxmlformats.org/officeDocument/2006/relationships/diagramQuickStyle" Target="../diagrams/quickStyle1.xml"/><Relationship Id="rId9" Type="http://schemas.openxmlformats.org/officeDocument/2006/relationships/customXml" Target="../ink/ink3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customXml" Target="../ink/ink37.xml"/><Relationship Id="rId3" Type="http://schemas.openxmlformats.org/officeDocument/2006/relationships/customXml" Target="../ink/ink32.xml"/><Relationship Id="rId7" Type="http://schemas.openxmlformats.org/officeDocument/2006/relationships/customXml" Target="../ink/ink34.xml"/><Relationship Id="rId12"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customXml" Target="../ink/ink33.xml"/><Relationship Id="rId11" Type="http://schemas.openxmlformats.org/officeDocument/2006/relationships/customXml" Target="../ink/ink36.xml"/><Relationship Id="rId5" Type="http://schemas.openxmlformats.org/officeDocument/2006/relationships/hyperlink" Target="https://www.water.org.uk/news-views-publications/news/fine-flush-certification-end" TargetMode="External"/><Relationship Id="rId15" Type="http://schemas.openxmlformats.org/officeDocument/2006/relationships/image" Target="../media/image20.jpe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customXml" Target="../ink/ink35.xml"/><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hyperlink" Target="https://davidejamesconsulting.co.uk/" TargetMode="External"/><Relationship Id="rId2" Type="http://schemas.openxmlformats.org/officeDocument/2006/relationships/hyperlink" Target="mailto:David@davidejamesconsulting.co.uk" TargetMode="Externa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mailto:Enquiries@davidejamesconsulting.co.uk"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customXml" Target="../ink/ink43.xml"/><Relationship Id="rId3" Type="http://schemas.openxmlformats.org/officeDocument/2006/relationships/customXml" Target="../ink/ink38.xml"/><Relationship Id="rId7" Type="http://schemas.openxmlformats.org/officeDocument/2006/relationships/customXml" Target="../ink/ink40.xml"/><Relationship Id="rId12" Type="http://schemas.openxmlformats.org/officeDocument/2006/relationships/image" Target="../media/image77.png"/><Relationship Id="rId2" Type="http://schemas.openxmlformats.org/officeDocument/2006/relationships/image" Target="../media/image23.PNG"/><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customXml" Target="../ink/ink42.xml"/><Relationship Id="rId5" Type="http://schemas.openxmlformats.org/officeDocument/2006/relationships/customXml" Target="../ink/ink39.xml"/><Relationship Id="rId15" Type="http://schemas.openxmlformats.org/officeDocument/2006/relationships/customXml" Target="../ink/ink44.xml"/><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customXml" Target="../ink/ink41.xml"/><Relationship Id="rId1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v.uk/government/publications/independent-water-commission-review-of-the-water-sector" TargetMode="External"/><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customXml" Target="../ink/ink45.xml"/><Relationship Id="rId13" Type="http://schemas.openxmlformats.org/officeDocument/2006/relationships/image" Target="../media/image83.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customXml" Target="../ink/ink47.xml"/><Relationship Id="rId17" Type="http://schemas.openxmlformats.org/officeDocument/2006/relationships/image" Target="../media/image85.png"/><Relationship Id="rId2" Type="http://schemas.openxmlformats.org/officeDocument/2006/relationships/image" Target="../media/image25.jpeg"/><Relationship Id="rId16" Type="http://schemas.openxmlformats.org/officeDocument/2006/relationships/customXml" Target="../ink/ink49.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82.png"/><Relationship Id="rId5" Type="http://schemas.openxmlformats.org/officeDocument/2006/relationships/diagramQuickStyle" Target="../diagrams/quickStyle4.xml"/><Relationship Id="rId15" Type="http://schemas.openxmlformats.org/officeDocument/2006/relationships/image" Target="../media/image84.png"/><Relationship Id="rId10" Type="http://schemas.openxmlformats.org/officeDocument/2006/relationships/customXml" Target="../ink/ink46.xml"/><Relationship Id="rId4" Type="http://schemas.openxmlformats.org/officeDocument/2006/relationships/diagramLayout" Target="../diagrams/layout4.xml"/><Relationship Id="rId9" Type="http://schemas.openxmlformats.org/officeDocument/2006/relationships/image" Target="../media/image40.png"/><Relationship Id="rId14" Type="http://schemas.openxmlformats.org/officeDocument/2006/relationships/customXml" Target="../ink/ink48.xml"/></Relationships>
</file>

<file path=ppt/slides/_rels/slide23.xml.rels><?xml version="1.0" encoding="UTF-8" standalone="yes"?>
<Relationships xmlns="http://schemas.openxmlformats.org/package/2006/relationships"><Relationship Id="rId8" Type="http://schemas.openxmlformats.org/officeDocument/2006/relationships/customXml" Target="../ink/ink53.xml"/><Relationship Id="rId13"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87.png"/><Relationship Id="rId12" Type="http://schemas.openxmlformats.org/officeDocument/2006/relationships/customXml" Target="../ink/ink56.xml"/><Relationship Id="rId2" Type="http://schemas.openxmlformats.org/officeDocument/2006/relationships/customXml" Target="../ink/ink50.xml"/><Relationship Id="rId1" Type="http://schemas.openxmlformats.org/officeDocument/2006/relationships/slideLayout" Target="../slideLayouts/slideLayout2.xml"/><Relationship Id="rId6" Type="http://schemas.openxmlformats.org/officeDocument/2006/relationships/customXml" Target="../ink/ink52.xml"/><Relationship Id="rId11" Type="http://schemas.openxmlformats.org/officeDocument/2006/relationships/customXml" Target="../ink/ink55.xml"/><Relationship Id="rId5" Type="http://schemas.openxmlformats.org/officeDocument/2006/relationships/image" Target="../media/image79.png"/><Relationship Id="rId10" Type="http://schemas.openxmlformats.org/officeDocument/2006/relationships/customXml" Target="../ink/ink54.xml"/><Relationship Id="rId4" Type="http://schemas.openxmlformats.org/officeDocument/2006/relationships/customXml" Target="../ink/ink51.xml"/><Relationship Id="rId9" Type="http://schemas.openxmlformats.org/officeDocument/2006/relationships/image" Target="../media/image88.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customXml" Target="../ink/ink57.xml"/><Relationship Id="rId7" Type="http://schemas.openxmlformats.org/officeDocument/2006/relationships/customXml" Target="../ink/ink59.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customXml" Target="../ink/ink58.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hyperlink" Target="https://www.gov.uk/government/publications/a-new-vision-for-water-white-paper" TargetMode="External"/><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customXml" Target="../ink/ink6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ustomXml" Target="../ink/ink62.xml"/><Relationship Id="rId2" Type="http://schemas.openxmlformats.org/officeDocument/2006/relationships/chart" Target="../charts/chart4.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customXml" Target="../ink/ink63.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customXml" Target="../ink/ink69.xml"/><Relationship Id="rId3" Type="http://schemas.openxmlformats.org/officeDocument/2006/relationships/customXml" Target="../ink/ink64.xml"/><Relationship Id="rId7" Type="http://schemas.openxmlformats.org/officeDocument/2006/relationships/customXml" Target="../ink/ink66.xml"/><Relationship Id="rId12" Type="http://schemas.openxmlformats.org/officeDocument/2006/relationships/image" Target="../media/image40.png"/><Relationship Id="rId2" Type="http://schemas.openxmlformats.org/officeDocument/2006/relationships/chart" Target="../charts/chart5.xml"/><Relationship Id="rId16"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1010.png"/><Relationship Id="rId11" Type="http://schemas.openxmlformats.org/officeDocument/2006/relationships/customXml" Target="../ink/ink68.xml"/><Relationship Id="rId5" Type="http://schemas.openxmlformats.org/officeDocument/2006/relationships/customXml" Target="../ink/ink65.xml"/><Relationship Id="rId15" Type="http://schemas.openxmlformats.org/officeDocument/2006/relationships/customXml" Target="../ink/ink70.xml"/><Relationship Id="rId10" Type="http://schemas.openxmlformats.org/officeDocument/2006/relationships/image" Target="../media/image103.png"/><Relationship Id="rId4" Type="http://schemas.openxmlformats.org/officeDocument/2006/relationships/image" Target="../media/image1000.png"/><Relationship Id="rId9" Type="http://schemas.openxmlformats.org/officeDocument/2006/relationships/customXml" Target="../ink/ink67.xml"/><Relationship Id="rId14"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1050.png"/><Relationship Id="rId13" Type="http://schemas.openxmlformats.org/officeDocument/2006/relationships/customXml" Target="../ink/ink77.xml"/><Relationship Id="rId18" Type="http://schemas.openxmlformats.org/officeDocument/2006/relationships/image" Target="../media/image109.png"/><Relationship Id="rId3" Type="http://schemas.openxmlformats.org/officeDocument/2006/relationships/customXml" Target="../ink/ink71.xml"/><Relationship Id="rId7" Type="http://schemas.openxmlformats.org/officeDocument/2006/relationships/customXml" Target="../ink/ink73.xml"/><Relationship Id="rId12" Type="http://schemas.openxmlformats.org/officeDocument/2006/relationships/customXml" Target="../ink/ink76.xml"/><Relationship Id="rId17" Type="http://schemas.openxmlformats.org/officeDocument/2006/relationships/customXml" Target="../ink/ink79.xml"/><Relationship Id="rId2" Type="http://schemas.openxmlformats.org/officeDocument/2006/relationships/chart" Target="../charts/chart6.xml"/><Relationship Id="rId16"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040.png"/><Relationship Id="rId11" Type="http://schemas.openxmlformats.org/officeDocument/2006/relationships/customXml" Target="../ink/ink75.xml"/><Relationship Id="rId5" Type="http://schemas.openxmlformats.org/officeDocument/2006/relationships/customXml" Target="../ink/ink72.xml"/><Relationship Id="rId15" Type="http://schemas.openxmlformats.org/officeDocument/2006/relationships/customXml" Target="../ink/ink78.xml"/><Relationship Id="rId10" Type="http://schemas.openxmlformats.org/officeDocument/2006/relationships/image" Target="../media/image106.png"/><Relationship Id="rId4" Type="http://schemas.openxmlformats.org/officeDocument/2006/relationships/image" Target="../media/image40.png"/><Relationship Id="rId9" Type="http://schemas.openxmlformats.org/officeDocument/2006/relationships/customXml" Target="../ink/ink74.xml"/><Relationship Id="rId14" Type="http://schemas.openxmlformats.org/officeDocument/2006/relationships/image" Target="../media/image107.png"/></Relationships>
</file>

<file path=ppt/slides/_rels/slide3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customXml" Target="../ink/ink80.xml"/><Relationship Id="rId7" Type="http://schemas.openxmlformats.org/officeDocument/2006/relationships/customXml" Target="../ink/ink82.xml"/><Relationship Id="rId2" Type="http://schemas.openxmlformats.org/officeDocument/2006/relationships/chart" Target="../charts/chart7.xml"/><Relationship Id="rId1" Type="http://schemas.openxmlformats.org/officeDocument/2006/relationships/slideLayout" Target="../slideLayouts/slideLayout6.xml"/><Relationship Id="rId6" Type="http://schemas.openxmlformats.org/officeDocument/2006/relationships/image" Target="../media/image1090.png"/><Relationship Id="rId5" Type="http://schemas.openxmlformats.org/officeDocument/2006/relationships/customXml" Target="../ink/ink81.xml"/><Relationship Id="rId4" Type="http://schemas.openxmlformats.org/officeDocument/2006/relationships/image" Target="../media/image1080.png"/></Relationships>
</file>

<file path=ppt/slides/_rels/slide3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customXml" Target="../ink/ink83.xml"/><Relationship Id="rId7" Type="http://schemas.openxmlformats.org/officeDocument/2006/relationships/customXml" Target="../ink/ink85.xml"/><Relationship Id="rId12" Type="http://schemas.openxmlformats.org/officeDocument/2006/relationships/image" Target="../media/image116.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113.png"/><Relationship Id="rId11" Type="http://schemas.openxmlformats.org/officeDocument/2006/relationships/customXml" Target="../ink/ink87.xml"/><Relationship Id="rId5" Type="http://schemas.openxmlformats.org/officeDocument/2006/relationships/customXml" Target="../ink/ink84.xml"/><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customXml" Target="../ink/ink86.xml"/></Relationships>
</file>

<file path=ppt/slides/_rels/slide35.xml.rels><?xml version="1.0" encoding="UTF-8" standalone="yes"?>
<Relationships xmlns="http://schemas.openxmlformats.org/package/2006/relationships"><Relationship Id="rId8" Type="http://schemas.openxmlformats.org/officeDocument/2006/relationships/customXml" Target="../ink/ink90.xml"/><Relationship Id="rId3" Type="http://schemas.openxmlformats.org/officeDocument/2006/relationships/image" Target="../media/image48.png"/><Relationship Id="rId7"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customXml" Target="../ink/ink89.xml"/><Relationship Id="rId11" Type="http://schemas.openxmlformats.org/officeDocument/2006/relationships/image" Target="../media/image121.png"/><Relationship Id="rId5" Type="http://schemas.openxmlformats.org/officeDocument/2006/relationships/image" Target="../media/image118.png"/><Relationship Id="rId10" Type="http://schemas.openxmlformats.org/officeDocument/2006/relationships/customXml" Target="../ink/ink91.xml"/><Relationship Id="rId4" Type="http://schemas.openxmlformats.org/officeDocument/2006/relationships/customXml" Target="../ink/ink88.xml"/><Relationship Id="rId9" Type="http://schemas.openxmlformats.org/officeDocument/2006/relationships/image" Target="../media/image120.png"/></Relationships>
</file>

<file path=ppt/slides/_rels/slide36.xml.rels><?xml version="1.0" encoding="UTF-8" standalone="yes"?>
<Relationships xmlns="http://schemas.openxmlformats.org/package/2006/relationships"><Relationship Id="rId8" Type="http://schemas.openxmlformats.org/officeDocument/2006/relationships/customXml" Target="../ink/ink94.xml"/><Relationship Id="rId13"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customXml" Target="../ink/ink9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ustomXml" Target="../ink/ink93.xml"/><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customXml" Target="../ink/ink95.xml"/><Relationship Id="rId4" Type="http://schemas.openxmlformats.org/officeDocument/2006/relationships/customXml" Target="../ink/ink92.xml"/><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hyperlink" Target="https://www.iso.org/deliverables-all.html" TargetMode="Externa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3" Type="http://schemas.openxmlformats.org/officeDocument/2006/relationships/image" Target="../media/image31.png"/><Relationship Id="rId26" Type="http://schemas.openxmlformats.org/officeDocument/2006/relationships/customXml" Target="../ink/ink106.xml"/><Relationship Id="rId39" Type="http://schemas.openxmlformats.org/officeDocument/2006/relationships/image" Target="../media/image133.png"/><Relationship Id="rId34" Type="http://schemas.openxmlformats.org/officeDocument/2006/relationships/customXml" Target="../ink/ink110.xml"/><Relationship Id="rId42" Type="http://schemas.openxmlformats.org/officeDocument/2006/relationships/customXml" Target="../ink/ink114.xml"/><Relationship Id="rId47" Type="http://schemas.openxmlformats.org/officeDocument/2006/relationships/customXml" Target="../ink/ink117.xml"/><Relationship Id="rId50" Type="http://schemas.openxmlformats.org/officeDocument/2006/relationships/image" Target="../media/image138.png"/><Relationship Id="rId7" Type="http://schemas.openxmlformats.org/officeDocument/2006/relationships/image" Target="../media/image124.png"/><Relationship Id="rId2" Type="http://schemas.openxmlformats.org/officeDocument/2006/relationships/customXml" Target="../ink/ink97.xml"/><Relationship Id="rId29" Type="http://schemas.openxmlformats.org/officeDocument/2006/relationships/image" Target="../media/image128.png"/><Relationship Id="rId41" Type="http://schemas.openxmlformats.org/officeDocument/2006/relationships/image" Target="../media/image134.png"/><Relationship Id="rId1" Type="http://schemas.openxmlformats.org/officeDocument/2006/relationships/slideLayout" Target="../slideLayouts/slideLayout6.xml"/><Relationship Id="rId6" Type="http://schemas.openxmlformats.org/officeDocument/2006/relationships/customXml" Target="../ink/ink99.xml"/><Relationship Id="rId11" Type="http://schemas.openxmlformats.org/officeDocument/2006/relationships/image" Target="../media/image126.png"/><Relationship Id="rId24" Type="http://schemas.openxmlformats.org/officeDocument/2006/relationships/image" Target="../media/image660.png"/><Relationship Id="rId32" Type="http://schemas.openxmlformats.org/officeDocument/2006/relationships/customXml" Target="../ink/ink109.xml"/><Relationship Id="rId37" Type="http://schemas.openxmlformats.org/officeDocument/2006/relationships/image" Target="../media/image132.png"/><Relationship Id="rId40" Type="http://schemas.openxmlformats.org/officeDocument/2006/relationships/customXml" Target="../ink/ink113.xml"/><Relationship Id="rId45" Type="http://schemas.openxmlformats.org/officeDocument/2006/relationships/customXml" Target="../ink/ink116.xml"/><Relationship Id="rId5" Type="http://schemas.openxmlformats.org/officeDocument/2006/relationships/image" Target="../media/image1230.png"/><Relationship Id="rId15" Type="http://schemas.openxmlformats.org/officeDocument/2006/relationships/customXml" Target="../ink/ink104.xml"/><Relationship Id="rId28" Type="http://schemas.openxmlformats.org/officeDocument/2006/relationships/customXml" Target="../ink/ink107.xml"/><Relationship Id="rId36" Type="http://schemas.openxmlformats.org/officeDocument/2006/relationships/customXml" Target="../ink/ink111.xml"/><Relationship Id="rId49" Type="http://schemas.openxmlformats.org/officeDocument/2006/relationships/customXml" Target="../ink/ink118.xml"/><Relationship Id="rId10" Type="http://schemas.openxmlformats.org/officeDocument/2006/relationships/customXml" Target="../ink/ink101.xml"/><Relationship Id="rId31" Type="http://schemas.openxmlformats.org/officeDocument/2006/relationships/image" Target="../media/image129.png"/><Relationship Id="rId44" Type="http://schemas.openxmlformats.org/officeDocument/2006/relationships/image" Target="../media/image135.png"/><Relationship Id="rId4" Type="http://schemas.openxmlformats.org/officeDocument/2006/relationships/customXml" Target="../ink/ink98.xml"/><Relationship Id="rId9" Type="http://schemas.openxmlformats.org/officeDocument/2006/relationships/image" Target="../media/image125.png"/><Relationship Id="rId14" Type="http://schemas.openxmlformats.org/officeDocument/2006/relationships/customXml" Target="../ink/ink103.xml"/><Relationship Id="rId27" Type="http://schemas.openxmlformats.org/officeDocument/2006/relationships/image" Target="../media/image127.png"/><Relationship Id="rId30" Type="http://schemas.openxmlformats.org/officeDocument/2006/relationships/customXml" Target="../ink/ink108.xml"/><Relationship Id="rId35" Type="http://schemas.openxmlformats.org/officeDocument/2006/relationships/image" Target="../media/image131.png"/><Relationship Id="rId43" Type="http://schemas.openxmlformats.org/officeDocument/2006/relationships/customXml" Target="../ink/ink115.xml"/><Relationship Id="rId48" Type="http://schemas.openxmlformats.org/officeDocument/2006/relationships/image" Target="../media/image137.png"/><Relationship Id="rId8" Type="http://schemas.openxmlformats.org/officeDocument/2006/relationships/customXml" Target="../ink/ink100.xml"/><Relationship Id="rId3" Type="http://schemas.openxmlformats.org/officeDocument/2006/relationships/image" Target="../media/image1220.png"/><Relationship Id="rId12" Type="http://schemas.openxmlformats.org/officeDocument/2006/relationships/customXml" Target="../ink/ink102.xml"/><Relationship Id="rId25" Type="http://schemas.openxmlformats.org/officeDocument/2006/relationships/customXml" Target="../ink/ink105.xml"/><Relationship Id="rId33" Type="http://schemas.openxmlformats.org/officeDocument/2006/relationships/image" Target="../media/image130.png"/><Relationship Id="rId38" Type="http://schemas.openxmlformats.org/officeDocument/2006/relationships/customXml" Target="../ink/ink112.xml"/><Relationship Id="rId46" Type="http://schemas.openxmlformats.org/officeDocument/2006/relationships/image" Target="../media/image136.pn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6.xml"/><Relationship Id="rId7" Type="http://schemas.openxmlformats.org/officeDocument/2006/relationships/customXml" Target="../ink/ink119.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customXml" Target="../ink/ink1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ustomXml" Target="../ink/ink121.xml"/><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142.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ec.europa.eu/info/law/better-regulation/have-your-say_en"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customXml" Target="../ink/ink124.xml"/><Relationship Id="rId13" Type="http://schemas.openxmlformats.org/officeDocument/2006/relationships/customXml" Target="../ink/ink126.xml"/><Relationship Id="rId18" Type="http://schemas.openxmlformats.org/officeDocument/2006/relationships/image" Target="../media/image157.png"/><Relationship Id="rId3" Type="http://schemas.openxmlformats.org/officeDocument/2006/relationships/image" Target="../media/image61.PNG"/><Relationship Id="rId7" Type="http://schemas.openxmlformats.org/officeDocument/2006/relationships/image" Target="../media/image270.png"/><Relationship Id="rId12" Type="http://schemas.openxmlformats.org/officeDocument/2006/relationships/hyperlink" Target="https://ec.europa.eu/info/law/better-regulation/have-your-say/initiatives/14422-Rules-on-single-use-plastics-and-fishing-gear-evaluation_en" TargetMode="External"/><Relationship Id="rId17" Type="http://schemas.openxmlformats.org/officeDocument/2006/relationships/customXml" Target="../ink/ink128.xml"/><Relationship Id="rId2" Type="http://schemas.openxmlformats.org/officeDocument/2006/relationships/image" Target="../media/image60.PNG"/><Relationship Id="rId16" Type="http://schemas.openxmlformats.org/officeDocument/2006/relationships/image" Target="../media/image156.png"/><Relationship Id="rId1" Type="http://schemas.openxmlformats.org/officeDocument/2006/relationships/slideLayout" Target="../slideLayouts/slideLayout6.xml"/><Relationship Id="rId6" Type="http://schemas.openxmlformats.org/officeDocument/2006/relationships/customXml" Target="../ink/ink123.xml"/><Relationship Id="rId11" Type="http://schemas.openxmlformats.org/officeDocument/2006/relationships/image" Target="../media/image40.png"/><Relationship Id="rId5" Type="http://schemas.openxmlformats.org/officeDocument/2006/relationships/image" Target="../media/image870.PNG"/><Relationship Id="rId15" Type="http://schemas.openxmlformats.org/officeDocument/2006/relationships/customXml" Target="../ink/ink127.xml"/><Relationship Id="rId10" Type="http://schemas.openxmlformats.org/officeDocument/2006/relationships/customXml" Target="../ink/ink125.xml"/><Relationship Id="rId4" Type="http://schemas.openxmlformats.org/officeDocument/2006/relationships/customXml" Target="../ink/ink122.xml"/><Relationship Id="rId9" Type="http://schemas.openxmlformats.org/officeDocument/2006/relationships/image" Target="../media/image154.png"/><Relationship Id="rId14" Type="http://schemas.openxmlformats.org/officeDocument/2006/relationships/image" Target="../media/image155.png"/></Relationships>
</file>

<file path=ppt/slides/_rels/slide4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customXml" Target="../ink/ink129.xml"/><Relationship Id="rId7" Type="http://schemas.openxmlformats.org/officeDocument/2006/relationships/customXml" Target="../ink/ink131.xml"/><Relationship Id="rId2" Type="http://schemas.openxmlformats.org/officeDocument/2006/relationships/hyperlink" Target="https://ec.europa.eu/info/law/better-regulation/have-your-say/initiatives/14422-Rules-on-single-use-plastics-and-fishing-gear-evaluation_en" TargetMode="Externa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customXml" Target="../ink/ink130.xml"/><Relationship Id="rId10" Type="http://schemas.openxmlformats.org/officeDocument/2006/relationships/image" Target="../media/image31.png"/><Relationship Id="rId4" Type="http://schemas.openxmlformats.org/officeDocument/2006/relationships/image" Target="../media/image158.png"/><Relationship Id="rId9" Type="http://schemas.openxmlformats.org/officeDocument/2006/relationships/customXml" Target="../ink/ink132.xml"/></Relationships>
</file>

<file path=ppt/slides/_rels/slide49.xml.rels><?xml version="1.0" encoding="UTF-8" standalone="yes"?>
<Relationships xmlns="http://schemas.openxmlformats.org/package/2006/relationships"><Relationship Id="rId3" Type="http://schemas.openxmlformats.org/officeDocument/2006/relationships/hyperlink" Target="https://www.eureau.org/" TargetMode="Externa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customXml" Target="../ink/ink133.xml"/><Relationship Id="rId4" Type="http://schemas.openxmlformats.org/officeDocument/2006/relationships/hyperlink" Target="https://www.eureau.org/documents/diverse/8073-eureau-letter-to-iso-tc224-on-dis18671/file" TargetMode="External"/></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1.png"/><Relationship Id="rId18" Type="http://schemas.openxmlformats.org/officeDocument/2006/relationships/image" Target="../media/image7.png"/><Relationship Id="rId3" Type="http://schemas.openxmlformats.org/officeDocument/2006/relationships/hyperlink" Target="https://www.gov.uk/guidance/plastic-wet-wipes-ban?utm_source=chatgpt.com" TargetMode="External"/><Relationship Id="rId21" Type="http://schemas.openxmlformats.org/officeDocument/2006/relationships/image" Target="../media/image16.png"/><Relationship Id="rId7" Type="http://schemas.openxmlformats.org/officeDocument/2006/relationships/image" Target="../media/image8.png"/><Relationship Id="rId12" Type="http://schemas.openxmlformats.org/officeDocument/2006/relationships/customXml" Target="../ink/ink4.xml"/><Relationship Id="rId17" Type="http://schemas.openxmlformats.org/officeDocument/2006/relationships/image" Target="../media/image13.png"/><Relationship Id="rId2" Type="http://schemas.openxmlformats.org/officeDocument/2006/relationships/hyperlink" Target="https://www.gov.wales/ban-wet-wipes-containing-plastic-guidance-businesses?utm_source=chatgpt.com" TargetMode="External"/><Relationship Id="rId16" Type="http://schemas.openxmlformats.org/officeDocument/2006/relationships/customXml" Target="../ink/ink6.xml"/><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customXml" Target="../ink/ink1.xml"/><Relationship Id="rId11" Type="http://schemas.openxmlformats.org/officeDocument/2006/relationships/image" Target="../media/image10.png"/><Relationship Id="rId5" Type="http://schemas.openxmlformats.org/officeDocument/2006/relationships/hyperlink" Target="https://www.legislation.gov.uk/nisr/2025/178/introduction" TargetMode="External"/><Relationship Id="rId15" Type="http://schemas.openxmlformats.org/officeDocument/2006/relationships/image" Target="../media/image12.png"/><Relationship Id="rId10" Type="http://schemas.openxmlformats.org/officeDocument/2006/relationships/customXml" Target="../ink/ink3.xml"/><Relationship Id="rId19" Type="http://schemas.openxmlformats.org/officeDocument/2006/relationships/image" Target="../media/image14.png"/><Relationship Id="rId4" Type="http://schemas.openxmlformats.org/officeDocument/2006/relationships/hyperlink" Target="https://www.legislation.gov.uk/ssi/2026/75/regulation/1/made" TargetMode="External"/><Relationship Id="rId9" Type="http://schemas.openxmlformats.org/officeDocument/2006/relationships/image" Target="../media/image9.png"/><Relationship Id="rId14" Type="http://schemas.openxmlformats.org/officeDocument/2006/relationships/customXml" Target="../ink/ink5.xml"/></Relationships>
</file>

<file path=ppt/slides/_rels/slide50.xml.rels><?xml version="1.0" encoding="UTF-8" standalone="yes"?>
<Relationships xmlns="http://schemas.openxmlformats.org/package/2006/relationships"><Relationship Id="rId3" Type="http://schemas.openxmlformats.org/officeDocument/2006/relationships/hyperlink" Target="https://ec.europa.eu/info/law/better-regulation/have-your-say/initiatives/14422-rules-on-single-use-plastics-and-fishing-gear-evaluation_en" TargetMode="External"/><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customXml" Target="../ink/ink134.xml"/></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customXml" Target="../ink/ink135.xml"/><Relationship Id="rId7" Type="http://schemas.openxmlformats.org/officeDocument/2006/relationships/customXml" Target="../ink/ink137.xml"/><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customXml" Target="../ink/ink136.xml"/><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customXml" Target="../ink/ink138.xml"/></Relationships>
</file>

<file path=ppt/slides/_rels/slide52.xml.rels><?xml version="1.0" encoding="UTF-8" standalone="yes"?>
<Relationships xmlns="http://schemas.openxmlformats.org/package/2006/relationships"><Relationship Id="rId8" Type="http://schemas.openxmlformats.org/officeDocument/2006/relationships/customXml" Target="../ink/ink141.xml"/><Relationship Id="rId13" Type="http://schemas.openxmlformats.org/officeDocument/2006/relationships/customXml" Target="../ink/ink145.xml"/><Relationship Id="rId3" Type="http://schemas.openxmlformats.org/officeDocument/2006/relationships/hyperlink" Target="https://www.miteco.gob.es/en/Calidad-y-evaluacion-ambiental/participacion-publica/proyecto-de-real-decreto-por-el-que-se-regula-la-gestion-de-los-.html" TargetMode="External"/><Relationship Id="rId7" Type="http://schemas.openxmlformats.org/officeDocument/2006/relationships/image" Target="../media/image198.png"/><Relationship Id="rId12" Type="http://schemas.openxmlformats.org/officeDocument/2006/relationships/customXml" Target="../ink/ink144.xml"/><Relationship Id="rId17" Type="http://schemas.openxmlformats.org/officeDocument/2006/relationships/image" Target="../media/image72.png"/><Relationship Id="rId2" Type="http://schemas.openxmlformats.org/officeDocument/2006/relationships/image" Target="../media/image69.png"/><Relationship Id="rId16" Type="http://schemas.openxmlformats.org/officeDocument/2006/relationships/customXml" Target="../ink/ink147.xml"/><Relationship Id="rId1" Type="http://schemas.openxmlformats.org/officeDocument/2006/relationships/slideLayout" Target="../slideLayouts/slideLayout7.xml"/><Relationship Id="rId6" Type="http://schemas.openxmlformats.org/officeDocument/2006/relationships/customXml" Target="../ink/ink140.xml"/><Relationship Id="rId11" Type="http://schemas.openxmlformats.org/officeDocument/2006/relationships/customXml" Target="../ink/ink143.xml"/><Relationship Id="rId5" Type="http://schemas.openxmlformats.org/officeDocument/2006/relationships/image" Target="../media/image197.png"/><Relationship Id="rId15" Type="http://schemas.openxmlformats.org/officeDocument/2006/relationships/image" Target="../media/image71.png"/><Relationship Id="rId10" Type="http://schemas.openxmlformats.org/officeDocument/2006/relationships/customXml" Target="../ink/ink142.xml"/><Relationship Id="rId4" Type="http://schemas.openxmlformats.org/officeDocument/2006/relationships/customXml" Target="../ink/ink139.xml"/><Relationship Id="rId9" Type="http://schemas.openxmlformats.org/officeDocument/2006/relationships/image" Target="../media/image70.png"/><Relationship Id="rId14" Type="http://schemas.openxmlformats.org/officeDocument/2006/relationships/customXml" Target="../ink/ink146.xml"/></Relationships>
</file>

<file path=ppt/slides/_rels/slide53.xml.rels><?xml version="1.0" encoding="UTF-8" standalone="yes"?>
<Relationships xmlns="http://schemas.openxmlformats.org/package/2006/relationships"><Relationship Id="rId3" Type="http://schemas.openxmlformats.org/officeDocument/2006/relationships/customXml" Target="../ink/ink148.xml"/><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8" Type="http://schemas.openxmlformats.org/officeDocument/2006/relationships/customXml" Target="../ink/ink151.xml"/><Relationship Id="rId3" Type="http://schemas.openxmlformats.org/officeDocument/2006/relationships/customXml" Target="../ink/ink149.xml"/><Relationship Id="rId7" Type="http://schemas.openxmlformats.org/officeDocument/2006/relationships/image" Target="../media/image168.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customXml" Target="../ink/ink150.xml"/><Relationship Id="rId5" Type="http://schemas.openxmlformats.org/officeDocument/2006/relationships/hyperlink" Target="https://ec.europa.eu/eusurvey/runner/806dd425-4243-f303-1888-40e63a75dfcd" TargetMode="External"/><Relationship Id="rId4" Type="http://schemas.openxmlformats.org/officeDocument/2006/relationships/image" Target="../media/image167.png"/><Relationship Id="rId9" Type="http://schemas.openxmlformats.org/officeDocument/2006/relationships/image" Target="../media/image31.png"/></Relationships>
</file>

<file path=ppt/slides/_rels/slide55.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customXml" Target="../ink/ink154.xml"/><Relationship Id="rId18" Type="http://schemas.openxmlformats.org/officeDocument/2006/relationships/image" Target="../media/image174.png"/><Relationship Id="rId3" Type="http://schemas.openxmlformats.org/officeDocument/2006/relationships/hyperlink" Target="https://ec.europa.eu/eusurvey/runner/806dd425-4243-f303-1888-40e63a75dfcd" TargetMode="External"/><Relationship Id="rId7" Type="http://schemas.openxmlformats.org/officeDocument/2006/relationships/diagramColors" Target="../diagrams/colors7.xml"/><Relationship Id="rId12" Type="http://schemas.openxmlformats.org/officeDocument/2006/relationships/image" Target="../media/image171.png"/><Relationship Id="rId17" Type="http://schemas.openxmlformats.org/officeDocument/2006/relationships/customXml" Target="../ink/ink156.xml"/><Relationship Id="rId2" Type="http://schemas.openxmlformats.org/officeDocument/2006/relationships/image" Target="../media/image93.jpeg"/><Relationship Id="rId16" Type="http://schemas.openxmlformats.org/officeDocument/2006/relationships/image" Target="../media/image173.png"/><Relationship Id="rId1" Type="http://schemas.openxmlformats.org/officeDocument/2006/relationships/slideLayout" Target="../slideLayouts/slideLayout6.xml"/><Relationship Id="rId6" Type="http://schemas.openxmlformats.org/officeDocument/2006/relationships/diagramQuickStyle" Target="../diagrams/quickStyle7.xml"/><Relationship Id="rId11" Type="http://schemas.openxmlformats.org/officeDocument/2006/relationships/customXml" Target="../ink/ink153.xml"/><Relationship Id="rId5" Type="http://schemas.openxmlformats.org/officeDocument/2006/relationships/diagramLayout" Target="../diagrams/layout7.xml"/><Relationship Id="rId15" Type="http://schemas.openxmlformats.org/officeDocument/2006/relationships/customXml" Target="../ink/ink155.xml"/><Relationship Id="rId10" Type="http://schemas.openxmlformats.org/officeDocument/2006/relationships/image" Target="../media/image170.png"/><Relationship Id="rId4" Type="http://schemas.openxmlformats.org/officeDocument/2006/relationships/diagramData" Target="../diagrams/data7.xml"/><Relationship Id="rId9" Type="http://schemas.openxmlformats.org/officeDocument/2006/relationships/customXml" Target="../ink/ink152.xml"/><Relationship Id="rId14" Type="http://schemas.openxmlformats.org/officeDocument/2006/relationships/image" Target="../media/image172.png"/></Relationships>
</file>

<file path=ppt/slides/_rels/slide56.xml.rels><?xml version="1.0" encoding="UTF-8" standalone="yes"?>
<Relationships xmlns="http://schemas.openxmlformats.org/package/2006/relationships"><Relationship Id="rId8" Type="http://schemas.openxmlformats.org/officeDocument/2006/relationships/customXml" Target="../ink/ink160.xml"/><Relationship Id="rId13" Type="http://schemas.openxmlformats.org/officeDocument/2006/relationships/customXml" Target="../ink/ink163.xml"/><Relationship Id="rId3" Type="http://schemas.openxmlformats.org/officeDocument/2006/relationships/image" Target="../media/image175.png"/><Relationship Id="rId7" Type="http://schemas.openxmlformats.org/officeDocument/2006/relationships/image" Target="../media/image31.png"/><Relationship Id="rId12" Type="http://schemas.openxmlformats.org/officeDocument/2006/relationships/image" Target="../media/image178.png"/><Relationship Id="rId2" Type="http://schemas.openxmlformats.org/officeDocument/2006/relationships/customXml" Target="../ink/ink157.xml"/><Relationship Id="rId1" Type="http://schemas.openxmlformats.org/officeDocument/2006/relationships/slideLayout" Target="../slideLayouts/slideLayout7.xml"/><Relationship Id="rId6" Type="http://schemas.openxmlformats.org/officeDocument/2006/relationships/customXml" Target="../ink/ink159.xml"/><Relationship Id="rId11" Type="http://schemas.openxmlformats.org/officeDocument/2006/relationships/customXml" Target="../ink/ink162.xml"/><Relationship Id="rId5" Type="http://schemas.openxmlformats.org/officeDocument/2006/relationships/image" Target="../media/image176.png"/><Relationship Id="rId10" Type="http://schemas.openxmlformats.org/officeDocument/2006/relationships/customXml" Target="../ink/ink161.xml"/><Relationship Id="rId4" Type="http://schemas.openxmlformats.org/officeDocument/2006/relationships/customXml" Target="../ink/ink158.xml"/><Relationship Id="rId9" Type="http://schemas.openxmlformats.org/officeDocument/2006/relationships/image" Target="../media/image177.png"/><Relationship Id="rId14" Type="http://schemas.openxmlformats.org/officeDocument/2006/relationships/image" Target="../media/image179.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7.png"/><Relationship Id="rId4" Type="http://schemas.openxmlformats.org/officeDocument/2006/relationships/customXml" Target="../ink/ink164.xml"/></Relationships>
</file>

<file path=ppt/slides/_rels/slide58.xml.rels><?xml version="1.0" encoding="UTF-8" standalone="yes"?>
<Relationships xmlns="http://schemas.openxmlformats.org/package/2006/relationships"><Relationship Id="rId3" Type="http://schemas.openxmlformats.org/officeDocument/2006/relationships/customXml" Target="../ink/ink165.xml"/><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customXml" Target="../ink/ink166.xml"/><Relationship Id="rId4" Type="http://schemas.openxmlformats.org/officeDocument/2006/relationships/image" Target="../media/image189.png"/></Relationships>
</file>

<file path=ppt/slides/_rels/slide59.xml.rels><?xml version="1.0" encoding="UTF-8" standalone="yes"?>
<Relationships xmlns="http://schemas.openxmlformats.org/package/2006/relationships"><Relationship Id="rId3" Type="http://schemas.openxmlformats.org/officeDocument/2006/relationships/hyperlink" Target="https://www.portugalresident.com/ngo-wants-ban-on-non-biodegradable-wet-wipes/" TargetMode="External"/><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customXml" Target="../ink/ink167.xml"/></Relationships>
</file>

<file path=ppt/slides/_rels/slide6.xml.rels><?xml version="1.0" encoding="UTF-8" standalone="yes"?>
<Relationships xmlns="http://schemas.openxmlformats.org/package/2006/relationships"><Relationship Id="rId3" Type="http://schemas.openxmlformats.org/officeDocument/2006/relationships/image" Target="../media/image1310.png"/><Relationship Id="rId7" Type="http://schemas.openxmlformats.org/officeDocument/2006/relationships/image" Target="../media/image150.png"/><Relationship Id="rId2" Type="http://schemas.openxmlformats.org/officeDocument/2006/relationships/customXml" Target="../ink/ink7.xml"/><Relationship Id="rId1" Type="http://schemas.openxmlformats.org/officeDocument/2006/relationships/slideLayout" Target="../slideLayouts/slideLayout6.xml"/><Relationship Id="rId6" Type="http://schemas.openxmlformats.org/officeDocument/2006/relationships/customXml" Target="../ink/ink9.xml"/><Relationship Id="rId5" Type="http://schemas.openxmlformats.org/officeDocument/2006/relationships/image" Target="../media/image144.png"/><Relationship Id="rId4" Type="http://schemas.openxmlformats.org/officeDocument/2006/relationships/customXml" Target="../ink/ink8.xml"/></Relationships>
</file>

<file path=ppt/slides/_rels/slide60.xml.rels><?xml version="1.0" encoding="UTF-8" standalone="yes"?>
<Relationships xmlns="http://schemas.openxmlformats.org/package/2006/relationships"><Relationship Id="rId2" Type="http://schemas.openxmlformats.org/officeDocument/2006/relationships/hyperlink" Target="https://nos.nl/artikel/2555336-kabinet-wil-verbod-op-plastic-in-vochtige-doekjes-regelen-in-europa"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independent.ie/irish-news/will-ireland-follow-uks-lead-and-ban-plastic-containing-wet-wipes/a50661859.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20.PNG"/><Relationship Id="rId13" Type="http://schemas.openxmlformats.org/officeDocument/2006/relationships/image" Target="../media/image960.PNG"/><Relationship Id="rId3" Type="http://schemas.openxmlformats.org/officeDocument/2006/relationships/customXml" Target="../ink/ink168.xml"/><Relationship Id="rId7" Type="http://schemas.openxmlformats.org/officeDocument/2006/relationships/customXml" Target="../ink/ink170.xml"/><Relationship Id="rId12" Type="http://schemas.openxmlformats.org/officeDocument/2006/relationships/customXml" Target="../ink/ink173.xml"/><Relationship Id="rId17" Type="http://schemas.openxmlformats.org/officeDocument/2006/relationships/image" Target="../media/image980.png"/><Relationship Id="rId2" Type="http://schemas.openxmlformats.org/officeDocument/2006/relationships/image" Target="../media/image98.png"/><Relationship Id="rId16" Type="http://schemas.openxmlformats.org/officeDocument/2006/relationships/customXml" Target="../ink/ink175.xml"/><Relationship Id="rId1" Type="http://schemas.openxmlformats.org/officeDocument/2006/relationships/slideLayout" Target="../slideLayouts/slideLayout1.xml"/><Relationship Id="rId6" Type="http://schemas.openxmlformats.org/officeDocument/2006/relationships/image" Target="../media/image811.png"/><Relationship Id="rId11" Type="http://schemas.openxmlformats.org/officeDocument/2006/relationships/customXml" Target="../ink/ink172.xml"/><Relationship Id="rId5" Type="http://schemas.openxmlformats.org/officeDocument/2006/relationships/customXml" Target="../ink/ink169.xml"/><Relationship Id="rId15" Type="http://schemas.openxmlformats.org/officeDocument/2006/relationships/image" Target="../media/image970.png"/><Relationship Id="rId10" Type="http://schemas.openxmlformats.org/officeDocument/2006/relationships/image" Target="../media/image950.PNG"/><Relationship Id="rId4" Type="http://schemas.openxmlformats.org/officeDocument/2006/relationships/image" Target="../media/image801.png"/><Relationship Id="rId9" Type="http://schemas.openxmlformats.org/officeDocument/2006/relationships/customXml" Target="../ink/ink171.xml"/><Relationship Id="rId14" Type="http://schemas.openxmlformats.org/officeDocument/2006/relationships/customXml" Target="../ink/ink174.xml"/></Relationships>
</file>

<file path=ppt/slides/_rels/slide63.xml.rels><?xml version="1.0" encoding="UTF-8" standalone="yes"?>
<Relationships xmlns="http://schemas.openxmlformats.org/package/2006/relationships"><Relationship Id="rId3" Type="http://schemas.openxmlformats.org/officeDocument/2006/relationships/customXml" Target="../ink/ink176.xml"/><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810.png"/><Relationship Id="rId5" Type="http://schemas.openxmlformats.org/officeDocument/2006/relationships/customXml" Target="../ink/ink177.xml"/><Relationship Id="rId4" Type="http://schemas.openxmlformats.org/officeDocument/2006/relationships/image" Target="../media/image800.png"/></Relationships>
</file>

<file path=ppt/slides/_rels/slide64.xml.rels><?xml version="1.0" encoding="UTF-8" standalone="yes"?>
<Relationships xmlns="http://schemas.openxmlformats.org/package/2006/relationships"><Relationship Id="rId3" Type="http://schemas.openxmlformats.org/officeDocument/2006/relationships/customXml" Target="../ink/ink178.xml"/><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8" Type="http://schemas.openxmlformats.org/officeDocument/2006/relationships/hyperlink" Target="https://calendly.com/david-davidejamesconsulting/new-meeting" TargetMode="External"/><Relationship Id="rId3" Type="http://schemas.openxmlformats.org/officeDocument/2006/relationships/image" Target="../media/image3.png"/><Relationship Id="rId7" Type="http://schemas.openxmlformats.org/officeDocument/2006/relationships/hyperlink" Target="https://calendly.com/david-davidejamesconsulting/new-meeting-2" TargetMode="External"/><Relationship Id="rId2"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hyperlink" Target="mailto:Enquiries@davidejamesconsulting.co.uk" TargetMode="External"/><Relationship Id="rId5" Type="http://schemas.openxmlformats.org/officeDocument/2006/relationships/hyperlink" Target="https://davidejamesconsulting.co.uk/" TargetMode="External"/><Relationship Id="rId4" Type="http://schemas.openxmlformats.org/officeDocument/2006/relationships/hyperlink" Target="mailto:David@davidejamesconsulting.co.uk"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hyperlink" Target="https://www.khan.co.kr/en/article/202601121725157" TargetMode="External"/><Relationship Id="rId3" Type="http://schemas.openxmlformats.org/officeDocument/2006/relationships/hyperlink" Target="https://eureau.org/about/about-us/" TargetMode="External"/><Relationship Id="rId7" Type="http://schemas.openxmlformats.org/officeDocument/2006/relationships/hyperlink" Target="https://www.thegrocer.co.uk/news/aldi-switches-all-own-label-wipes-to-plastic-free-and-biodegradable-materials/665308.article" TargetMode="External"/><Relationship Id="rId2" Type="http://schemas.openxmlformats.org/officeDocument/2006/relationships/hyperlink" Target="https://eureau.org/news/eureau-raises-concerns-about-iso-dis-18671-standard" TargetMode="External"/><Relationship Id="rId1" Type="http://schemas.openxmlformats.org/officeDocument/2006/relationships/slideLayout" Target="../slideLayouts/slideLayout7.xml"/><Relationship Id="rId6" Type="http://schemas.openxmlformats.org/officeDocument/2006/relationships/hyperlink" Target="https://ec.europa.eu/eusurvey/runner/806dd425-4243-f303-1888-40e63a75dfcd" TargetMode="External"/><Relationship Id="rId5" Type="http://schemas.openxmlformats.org/officeDocument/2006/relationships/hyperlink" Target="https://ec.europa.eu/info/law/better-regulation/have-your-say_en" TargetMode="External"/><Relationship Id="rId4" Type="http://schemas.openxmlformats.org/officeDocument/2006/relationships/hyperlink" Target="https://ec.europa.eu/info/law/better-regulation/have-your-say/initiatives/14422-Rules-on-single-use-plastics-and-fishing-gear-evaluation_en"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iso.org/deliverables-all.html" TargetMode="External"/><Relationship Id="rId3" Type="http://schemas.openxmlformats.org/officeDocument/2006/relationships/hyperlink" Target="https://www.gov.uk/guidance/plastic-wet-wipes-ban" TargetMode="External"/><Relationship Id="rId7" Type="http://schemas.openxmlformats.org/officeDocument/2006/relationships/hyperlink" Target="https://www.independent.ie/irish-news/will-ireland-follow-uks-lead-and-ban-plastic-containing-wet-wipes/a50661859.html" TargetMode="External"/><Relationship Id="rId2" Type="http://schemas.openxmlformats.org/officeDocument/2006/relationships/hyperlink" Target="https://www.miteco.gob.es/en/Calidad-y-evaluacion-ambiental/participacion-publica/proyecto-de-real-decreto-por-el-que-se-regula-la-gestion-de-los-.html" TargetMode="External"/><Relationship Id="rId1" Type="http://schemas.openxmlformats.org/officeDocument/2006/relationships/slideLayout" Target="../slideLayouts/slideLayout7.xml"/><Relationship Id="rId6" Type="http://schemas.openxmlformats.org/officeDocument/2006/relationships/hyperlink" Target="https://www.gov.wales/sites/default/files/consultations/2020-07/reducing-single-use-plastics-consultation.pdf" TargetMode="External"/><Relationship Id="rId5" Type="http://schemas.openxmlformats.org/officeDocument/2006/relationships/hyperlink" Target="https://www.gov.uk/government/publications/a-new-vision-for-water-white-paper" TargetMode="External"/><Relationship Id="rId4" Type="http://schemas.openxmlformats.org/officeDocument/2006/relationships/hyperlink" Target="https://www.gov.uk/government/publications/independent-water-commission-review-of-the-water-sector"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legislation.gov.uk/ssi/2026/75/regulation/1/made/" TargetMode="External"/><Relationship Id="rId7" Type="http://schemas.openxmlformats.org/officeDocument/2006/relationships/hyperlink" Target="https://www.portugalresident.com/ngo-wants-ban-on-non-biodegradable-wet-wipes/" TargetMode="External"/><Relationship Id="rId2" Type="http://schemas.openxmlformats.org/officeDocument/2006/relationships/hyperlink" Target="https://www.legislation.gov.uk/nisr/2025/178/introduction" TargetMode="External"/><Relationship Id="rId1" Type="http://schemas.openxmlformats.org/officeDocument/2006/relationships/slideLayout" Target="../slideLayouts/slideLayout7.xml"/><Relationship Id="rId6" Type="http://schemas.openxmlformats.org/officeDocument/2006/relationships/hyperlink" Target="https://www.chosun.com/english/national-en/2026/01/12/EBXP6IV6V5FFHN4SOMFBXHVOIY/%20%20(Accessed" TargetMode="External"/><Relationship Id="rId5" Type="http://schemas.openxmlformats.org/officeDocument/2006/relationships/hyperlink" Target="https://www.tescoplc.com/tesco-to-ban-wet-wipes-containing-plastic/" TargetMode="External"/><Relationship Id="rId4" Type="http://schemas.openxmlformats.org/officeDocument/2006/relationships/hyperlink" Target="https://nos.nl/artikel/2555336-kabinet-wil-verbod-op-plastic-in-vochtige-doekjes-regelen-in-europa" TargetMode="External"/></Relationships>
</file>

<file path=ppt/slides/_rels/slide7.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hyperlink" Target="https://hansard.parliament.uk/commons/2025-11-03/debates/5af90717-6363-47f1-9b3f-4badcfc9346b/DraftEnvironmentalProtection(WetWipesContainingPlastic)(England)Regulations2025" TargetMode="External"/><Relationship Id="rId7" Type="http://schemas.openxmlformats.org/officeDocument/2006/relationships/hyperlink" Target="https://www.which.co.uk/news/article/is-aldi-price-match-really-all-it-seems-azGvu9d0OUTR" TargetMode="External"/><Relationship Id="rId2" Type="http://schemas.openxmlformats.org/officeDocument/2006/relationships/hyperlink" Target="https://www.legislation.gov.uk/ukpga/1991/56/contents" TargetMode="External"/><Relationship Id="rId1" Type="http://schemas.openxmlformats.org/officeDocument/2006/relationships/slideLayout" Target="../slideLayouts/slideLayout7.xml"/><Relationship Id="rId6" Type="http://schemas.openxmlformats.org/officeDocument/2006/relationships/hyperlink" Target="https://www.gov.wales/ban-wet-wipes-containing-plastic-guidance-businesses" TargetMode="External"/><Relationship Id="rId5" Type="http://schemas.openxmlformats.org/officeDocument/2006/relationships/hyperlink" Target="https://www.water.org.uk/news-views-publications/news/fine-flush-certification-end" TargetMode="External"/><Relationship Id="rId4" Type="http://schemas.openxmlformats.org/officeDocument/2006/relationships/hyperlink" Target="https://protect.checkpoint.com/v2/r01/___https:/hansard.parliament.uk/Lords/2025-11-10/debates/9A4F2967-D9A2-40D4-9B58-5253BD927504/EnvironmentalProtection(WetWipesContainingPlastic)(England)Regulations2025___.YzJ1Om1hZ25lcmFjb3Jwb3JhdGlvbjpjOm86MTM2N2M4YTYzMDliNDI0OWZmYzUyOGVlZmU3YmExMWY6Nzo5NzVjOjk5MWMxNmQwMThlNDQ3MTA2NDk3MjU0ZGZmYzIzM2ZlZmU2YjY2ZDYwMThkMmRiMjA0ZGE0MzY5OTBiNmEzNmE6aDpUOkY"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customXml" Target="../ink/ink181.xml"/><Relationship Id="rId3" Type="http://schemas.openxmlformats.org/officeDocument/2006/relationships/image" Target="../media/image123.PNG"/><Relationship Id="rId7" Type="http://schemas.openxmlformats.org/officeDocument/2006/relationships/image" Target="../media/image18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ustomXml" Target="../ink/ink180.xml"/><Relationship Id="rId5" Type="http://schemas.openxmlformats.org/officeDocument/2006/relationships/image" Target="../media/image181.png"/><Relationship Id="rId4" Type="http://schemas.openxmlformats.org/officeDocument/2006/relationships/customXml" Target="../ink/ink179.xml"/><Relationship Id="rId9" Type="http://schemas.openxmlformats.org/officeDocument/2006/relationships/image" Target="../media/image183.png"/></Relationships>
</file>

<file path=ppt/slides/_rels/slide73.xml.rels><?xml version="1.0" encoding="UTF-8" standalone="yes"?>
<Relationships xmlns="http://schemas.openxmlformats.org/package/2006/relationships"><Relationship Id="rId3" Type="http://schemas.openxmlformats.org/officeDocument/2006/relationships/customXml" Target="../ink/ink182.xml"/><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74.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9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ustomXml" Target="../ink/ink184.xml"/><Relationship Id="rId5" Type="http://schemas.openxmlformats.org/officeDocument/2006/relationships/image" Target="../media/image192.png"/><Relationship Id="rId4" Type="http://schemas.openxmlformats.org/officeDocument/2006/relationships/customXml" Target="../ink/ink183.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0.png"/><Relationship Id="rId11" Type="http://schemas.openxmlformats.org/officeDocument/2006/relationships/customXml" Target="../ink/ink15.xml"/><Relationship Id="rId5" Type="http://schemas.openxmlformats.org/officeDocument/2006/relationships/customXml" Target="../ink/ink12.xml"/><Relationship Id="rId10" Type="http://schemas.openxmlformats.org/officeDocument/2006/relationships/image" Target="../media/image27.png"/><Relationship Id="rId4" Type="http://schemas.openxmlformats.org/officeDocument/2006/relationships/image" Target="../media/image240.png"/><Relationship Id="rId9" Type="http://schemas.openxmlformats.org/officeDocument/2006/relationships/customXml" Target="../ink/ink14.xml"/></Relationships>
</file>

<file path=ppt/slides/_rels/slide9.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_wide_cinematic_presentation_slide_poster_styl.png"/>
          <p:cNvPicPr>
            <a:picLocks noChangeAspect="1"/>
          </p:cNvPicPr>
          <p:nvPr/>
        </p:nvPicPr>
        <p:blipFill>
          <a:blip r:embed="rId2"/>
          <a:stretch>
            <a:fillRect/>
          </a:stretch>
        </p:blipFill>
        <p:spPr>
          <a:xfrm>
            <a:off x="0" y="7749"/>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AEC2-60F5-431F-F280-1B51686A20B7}"/>
              </a:ext>
            </a:extLst>
          </p:cNvPr>
          <p:cNvSpPr>
            <a:spLocks noGrp="1"/>
          </p:cNvSpPr>
          <p:nvPr>
            <p:ph type="title"/>
          </p:nvPr>
        </p:nvSpPr>
        <p:spPr>
          <a:xfrm>
            <a:off x="0" y="203694"/>
            <a:ext cx="12192000" cy="728994"/>
          </a:xfrm>
        </p:spPr>
        <p:txBody>
          <a:bodyPr>
            <a:normAutofit/>
          </a:bodyPr>
          <a:lstStyle/>
          <a:p>
            <a:pPr algn="ctr"/>
            <a:r>
              <a:rPr lang="en-GB" sz="2400" dirty="0">
                <a:solidFill>
                  <a:srgbClr val="FF0000"/>
                </a:solidFill>
              </a:rPr>
              <a:t>The House of Lords </a:t>
            </a:r>
            <a:r>
              <a:rPr lang="en-GB" sz="2400" dirty="0"/>
              <a:t>(10/11/2025)(</a:t>
            </a:r>
            <a:r>
              <a:rPr lang="en-GB" sz="2400" dirty="0">
                <a:highlight>
                  <a:srgbClr val="FFFF00"/>
                </a:highlight>
              </a:rPr>
              <a:t>excerpts</a:t>
            </a:r>
            <a:r>
              <a:rPr lang="en-GB" sz="2400" dirty="0"/>
              <a:t>). See UK Parliament. House of Lords(2025)</a:t>
            </a:r>
          </a:p>
        </p:txBody>
      </p:sp>
      <p:sp>
        <p:nvSpPr>
          <p:cNvPr id="10" name="TextBox 9">
            <a:extLst>
              <a:ext uri="{FF2B5EF4-FFF2-40B4-BE49-F238E27FC236}">
                <a16:creationId xmlns:a16="http://schemas.microsoft.com/office/drawing/2014/main" id="{804789E7-2943-5C2A-FD61-889D8E4D2938}"/>
              </a:ext>
            </a:extLst>
          </p:cNvPr>
          <p:cNvSpPr txBox="1"/>
          <p:nvPr/>
        </p:nvSpPr>
        <p:spPr>
          <a:xfrm>
            <a:off x="0" y="720263"/>
            <a:ext cx="12192000" cy="6471002"/>
          </a:xfrm>
          <a:prstGeom prst="rect">
            <a:avLst/>
          </a:prstGeom>
          <a:noFill/>
        </p:spPr>
        <p:txBody>
          <a:bodyPr wrap="square">
            <a:spAutoFit/>
          </a:bodyPr>
          <a:lstStyle/>
          <a:p>
            <a:r>
              <a:rPr lang="en-GB" sz="1100" dirty="0">
                <a:solidFill>
                  <a:srgbClr val="4D4D4D"/>
                </a:solidFill>
                <a:latin typeface="National"/>
              </a:rPr>
              <a:t>This is part of a wider commitment to encourage more sustainable behaviour around the consumption of single-use plastic. Ultimately</a:t>
            </a:r>
            <a:r>
              <a:rPr lang="en-GB" sz="1100" dirty="0">
                <a:solidFill>
                  <a:srgbClr val="FF0000"/>
                </a:solidFill>
                <a:latin typeface="National"/>
              </a:rPr>
              <a:t>, </a:t>
            </a:r>
            <a:r>
              <a:rPr lang="en-GB" sz="2000" dirty="0">
                <a:solidFill>
                  <a:srgbClr val="FF0000"/>
                </a:solidFill>
                <a:latin typeface="National"/>
              </a:rPr>
              <a:t>we want to encourage a shift towards reusable and/or plastic-free alternatives</a:t>
            </a:r>
            <a:r>
              <a:rPr lang="en-GB" sz="2000" dirty="0">
                <a:solidFill>
                  <a:srgbClr val="4D4D4D"/>
                </a:solidFill>
                <a:latin typeface="National"/>
              </a:rPr>
              <a:t>.</a:t>
            </a:r>
            <a:r>
              <a:rPr lang="en-GB" sz="2000" dirty="0"/>
              <a:t> </a:t>
            </a:r>
          </a:p>
          <a:p>
            <a:r>
              <a:rPr lang="en-GB" sz="1100" dirty="0"/>
              <a:t>However, we will consider banning manufacture once the ban on supply and sale has come into force. </a:t>
            </a:r>
          </a:p>
          <a:p>
            <a:r>
              <a:rPr lang="en-GB" sz="1100" dirty="0"/>
              <a:t>I take this opportunity to state that </a:t>
            </a:r>
            <a:r>
              <a:rPr lang="en-GB" sz="2000" dirty="0">
                <a:solidFill>
                  <a:srgbClr val="FF0000"/>
                </a:solidFill>
              </a:rPr>
              <a:t>wet wipes should be binned</a:t>
            </a:r>
            <a:r>
              <a:rPr lang="en-GB" sz="2000" dirty="0"/>
              <a:t>, </a:t>
            </a:r>
            <a:r>
              <a:rPr lang="en-GB" sz="2000" dirty="0">
                <a:solidFill>
                  <a:srgbClr val="FF0000"/>
                </a:solidFill>
              </a:rPr>
              <a:t>not flushed</a:t>
            </a:r>
            <a:r>
              <a:rPr lang="en-GB" sz="1100" dirty="0"/>
              <a:t>, regardless of whether they are plastic or plastic-free. When wrongly flushed, these products contribute to sewer blockages, which cause environmental harm, including pollution incidents and sewer flooding. The Government are supportive of campaigns that encourage the correct disposal of wet wipes, including Water UK’s Bin the Wipe campaign, and of industry action and innovation in this space</a:t>
            </a:r>
          </a:p>
          <a:p>
            <a:r>
              <a:rPr lang="en-GB" sz="1100" dirty="0"/>
              <a:t>Manufacturers must be called to account and stop labelling wet wipes as flushable or disposable. They must be improved with clear and precise labelling, because misleading labelling makes misleading claims and causes confusion with the general public—ultimately, we see blockages in sewers, flooding and environmental damage triggering storm overflows, as well as harm to marine and animal health. It is imperative that action is taken to reduce the amount of microplastics entering our waterways and destabilising our marine ecosystems. Labelling is non-negotiable. It has to change, with clear labelling saying: “Do not flush”. </a:t>
            </a:r>
          </a:p>
          <a:p>
            <a:r>
              <a:rPr lang="en-GB" sz="1100" dirty="0"/>
              <a:t>I have seen different figures but at least two-thirds—perhaps more—of the wet wipes being sold now do not contain plastic. </a:t>
            </a:r>
            <a:r>
              <a:rPr lang="en-GB" sz="2000" dirty="0">
                <a:solidFill>
                  <a:srgbClr val="FF0000"/>
                </a:solidFill>
              </a:rPr>
              <a:t>This is not going to solve the sewage problem; that is terribly clear</a:t>
            </a:r>
            <a:r>
              <a:rPr lang="en-GB" sz="1100" dirty="0">
                <a:solidFill>
                  <a:srgbClr val="FF0000"/>
                </a:solidFill>
              </a:rPr>
              <a:t>.</a:t>
            </a:r>
            <a:r>
              <a:rPr lang="en-GB" sz="1100" dirty="0"/>
              <a:t> </a:t>
            </a:r>
          </a:p>
          <a:p>
            <a:r>
              <a:rPr lang="en-GB" sz="1100" dirty="0"/>
              <a:t>Can the Minister say </a:t>
            </a:r>
            <a:r>
              <a:rPr lang="en-GB" sz="1100" dirty="0">
                <a:solidFill>
                  <a:srgbClr val="FF0000"/>
                </a:solidFill>
              </a:rPr>
              <a:t>what further measures the Government are considering</a:t>
            </a:r>
            <a:r>
              <a:rPr lang="en-GB" sz="1100" dirty="0"/>
              <a:t>? I know that there is </a:t>
            </a:r>
            <a:r>
              <a:rPr lang="en-GB" sz="1100" dirty="0">
                <a:solidFill>
                  <a:srgbClr val="FF0000"/>
                </a:solidFill>
              </a:rPr>
              <a:t>a three-year review </a:t>
            </a:r>
            <a:r>
              <a:rPr lang="en-GB" sz="1100" dirty="0"/>
              <a:t>under this SI, but that is three years more of the kind of damage and human and environmental suffering that I have been talking about The Minister referred to the extended producer responsibility scheme; surely we could include all wet wipes in that now.</a:t>
            </a:r>
          </a:p>
          <a:p>
            <a:endParaRPr lang="en-GB" sz="1100" dirty="0">
              <a:highlight>
                <a:srgbClr val="FFFF00"/>
              </a:highlight>
            </a:endParaRPr>
          </a:p>
          <a:p>
            <a:r>
              <a:rPr lang="en-GB" sz="1100" dirty="0">
                <a:highlight>
                  <a:srgbClr val="FFFF00"/>
                </a:highlight>
              </a:rPr>
              <a:t>I have a specific question. I note that the impact assessment refers to plastic using the UK REACH definition, </a:t>
            </a:r>
            <a:r>
              <a:rPr lang="en-GB" sz="1600" dirty="0">
                <a:solidFill>
                  <a:srgbClr val="FF0000"/>
                </a:solidFill>
                <a:highlight>
                  <a:srgbClr val="FFFF00"/>
                </a:highlight>
              </a:rPr>
              <a:t>but the Marine Conservation Society has a specific question about whether lyocell and viscose are recognised as a form of plastic under that definition. </a:t>
            </a:r>
            <a:r>
              <a:rPr lang="en-GB" sz="1100" dirty="0">
                <a:highlight>
                  <a:srgbClr val="FFFF00"/>
                </a:highlight>
              </a:rPr>
              <a:t>The Marine Conservation Society says very clearly that they should be recognised as such because that is how they behave</a:t>
            </a:r>
          </a:p>
          <a:p>
            <a:endParaRPr lang="en-GB" sz="1100" dirty="0">
              <a:solidFill>
                <a:srgbClr val="FF0000"/>
              </a:solidFill>
              <a:latin typeface="National"/>
            </a:endParaRPr>
          </a:p>
          <a:p>
            <a:r>
              <a:rPr lang="en-GB" sz="1100" dirty="0"/>
              <a:t>A ban on plastic in wet wipes is welcome but, in terms of labelling, is it not time for all wet wipes to be classed as </a:t>
            </a:r>
            <a:r>
              <a:rPr lang="en-GB" sz="1100" dirty="0" err="1"/>
              <a:t>unflushable</a:t>
            </a:r>
            <a:r>
              <a:rPr lang="en-GB" sz="1100" dirty="0"/>
              <a:t> and for that to be said in large lettering on their packages?</a:t>
            </a:r>
          </a:p>
          <a:p>
            <a:r>
              <a:rPr lang="en-GB" sz="1100" dirty="0"/>
              <a:t>Even so-called plastic-free wipes are not a simple solution. Whether they are made from cotton, bamboo or viscose, they remain single-use products with significant environmental footprints and the liquids they contain often include palm oil or chemical preservatives that can damage our rivers.</a:t>
            </a:r>
          </a:p>
          <a:p>
            <a:r>
              <a:rPr lang="en-GB" sz="1100" dirty="0"/>
              <a:t>Lady Bennett, also asked about further action and </a:t>
            </a:r>
            <a:r>
              <a:rPr lang="en-GB" sz="2000" dirty="0">
                <a:solidFill>
                  <a:srgbClr val="FF0000"/>
                </a:solidFill>
              </a:rPr>
              <a:t>why we are not going further and banning all wet wipes</a:t>
            </a:r>
            <a:r>
              <a:rPr lang="en-GB" sz="1100" dirty="0"/>
              <a:t>. Once we have implemented this, we will continue to review the evidence to determine whether we need any further action. The noble Baroness also mentioned extended producer responsibility. As she said, the Independent Water Commission recommended that the Government report on whether an extended producer responsibility scheme would be necessary to fund upgrades to water infrastructure. I reassure her that we are currently considering those recommendations and work is under way to investigate the necessity of an EPR scheme for wastewater in the UK. That work is taking place A number of noble Lords </a:t>
            </a:r>
            <a:r>
              <a:rPr lang="en-GB" sz="1100" dirty="0">
                <a:solidFill>
                  <a:srgbClr val="FF0000"/>
                </a:solidFill>
              </a:rPr>
              <a:t>mentioned labelling. Mandatory labelling was not included in the 2023 consultation, and it is therefore not included alongside the ban, but we will consider whether it will be required to prevent wet wipes and other un-</a:t>
            </a:r>
            <a:r>
              <a:rPr lang="en-GB" sz="1100" dirty="0" err="1">
                <a:solidFill>
                  <a:srgbClr val="FF0000"/>
                </a:solidFill>
              </a:rPr>
              <a:t>flushables</a:t>
            </a:r>
            <a:r>
              <a:rPr lang="en-GB" sz="1100" dirty="0">
                <a:solidFill>
                  <a:srgbClr val="FF0000"/>
                </a:solidFill>
              </a:rPr>
              <a:t> being wrongfully flushed. </a:t>
            </a:r>
            <a:r>
              <a:rPr lang="en-GB" sz="2000" dirty="0">
                <a:solidFill>
                  <a:srgbClr val="FF0000"/>
                </a:solidFill>
              </a:rPr>
              <a:t>We will also consider whether we </a:t>
            </a:r>
            <a:r>
              <a:rPr lang="en-GB" sz="2000" u="sng" dirty="0">
                <a:solidFill>
                  <a:srgbClr val="FF0000"/>
                </a:solidFill>
              </a:rPr>
              <a:t> </a:t>
            </a:r>
            <a:r>
              <a:rPr lang="en-GB" sz="2000" dirty="0">
                <a:solidFill>
                  <a:srgbClr val="FF0000"/>
                </a:solidFill>
              </a:rPr>
              <a:t>need to include mandatory product labelling or an extended producer responsibility scheme to stop the wrongful flushing of wet wipes.</a:t>
            </a:r>
            <a:endParaRPr lang="en-GB" sz="2000" dirty="0">
              <a:solidFill>
                <a:srgbClr val="FF0000"/>
              </a:solidFill>
              <a:latin typeface="National"/>
            </a:endParaRPr>
          </a:p>
          <a:p>
            <a:endParaRPr lang="en-GB" sz="1350" dirty="0"/>
          </a:p>
        </p:txBody>
      </p:sp>
    </p:spTree>
    <p:extLst>
      <p:ext uri="{BB962C8B-B14F-4D97-AF65-F5344CB8AC3E}">
        <p14:creationId xmlns:p14="http://schemas.microsoft.com/office/powerpoint/2010/main" val="2313958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C48F5-38F0-DF3A-A33A-7A6B096692AB}"/>
              </a:ext>
            </a:extLst>
          </p:cNvPr>
          <p:cNvSpPr>
            <a:spLocks noGrp="1"/>
          </p:cNvSpPr>
          <p:nvPr>
            <p:ph type="title"/>
          </p:nvPr>
        </p:nvSpPr>
        <p:spPr>
          <a:xfrm>
            <a:off x="389300" y="383820"/>
            <a:ext cx="3375638" cy="1616203"/>
          </a:xfrm>
        </p:spPr>
        <p:txBody>
          <a:bodyPr vert="horz" lIns="91440" tIns="45720" rIns="91440" bIns="45720" rtlCol="0" anchor="t">
            <a:normAutofit/>
          </a:bodyPr>
          <a:lstStyle/>
          <a:p>
            <a:r>
              <a:rPr lang="en-US" sz="2800" dirty="0"/>
              <a:t>UK Market for Consumer/ retail Wet wipes- </a:t>
            </a:r>
            <a:r>
              <a:rPr lang="en-US" sz="2800" b="1" dirty="0"/>
              <a:t>a journey</a:t>
            </a:r>
          </a:p>
        </p:txBody>
      </p:sp>
      <p:sp>
        <p:nvSpPr>
          <p:cNvPr id="4" name="TextBox 3">
            <a:extLst>
              <a:ext uri="{FF2B5EF4-FFF2-40B4-BE49-F238E27FC236}">
                <a16:creationId xmlns:a16="http://schemas.microsoft.com/office/drawing/2014/main" id="{5084822F-11A4-B442-B12D-D3C0FDCDACE4}"/>
              </a:ext>
            </a:extLst>
          </p:cNvPr>
          <p:cNvSpPr txBox="1"/>
          <p:nvPr/>
        </p:nvSpPr>
        <p:spPr>
          <a:xfrm>
            <a:off x="4170785" y="383820"/>
            <a:ext cx="7631196" cy="6262427"/>
          </a:xfrm>
          <a:prstGeom prst="rect">
            <a:avLst/>
          </a:prstGeom>
        </p:spPr>
        <p:txBody>
          <a:bodyPr vert="horz" lIns="91440" tIns="45720" rIns="91440" bIns="45720" rtlCol="0" anchor="t">
            <a:normAutofit lnSpcReduction="10000"/>
          </a:bodyPr>
          <a:lstStyle/>
          <a:p>
            <a:pPr marL="285750" indent="-228600" defTabSz="914400">
              <a:lnSpc>
                <a:spcPct val="90000"/>
              </a:lnSpc>
              <a:spcAft>
                <a:spcPts val="600"/>
              </a:spcAft>
              <a:buFont typeface="Arial" panose="020B0604020202020204" pitchFamily="34" charset="0"/>
              <a:buChar char="•"/>
            </a:pPr>
            <a:r>
              <a:rPr lang="en-US" sz="2000" b="1" dirty="0"/>
              <a:t>34 years in the  wet wipes  business. </a:t>
            </a:r>
            <a:r>
              <a:rPr lang="en-US" sz="2000" dirty="0"/>
              <a:t>Consumer wet wipes:  Sheet size reduction, basis weight reduction, adjust </a:t>
            </a:r>
            <a:r>
              <a:rPr lang="en-US" sz="2000" dirty="0" err="1"/>
              <a:t>fibre</a:t>
            </a:r>
            <a:r>
              <a:rPr lang="en-US" sz="2000" dirty="0"/>
              <a:t> ratios  of  blends, reduce pack count.  Once  luxury  products  now </a:t>
            </a:r>
            <a:r>
              <a:rPr lang="en-US" sz="2000" b="1" dirty="0"/>
              <a:t>total COMMODITIES.</a:t>
            </a:r>
          </a:p>
          <a:p>
            <a:pPr marL="285750" indent="-228600" defTabSz="914400">
              <a:lnSpc>
                <a:spcPct val="90000"/>
              </a:lnSpc>
              <a:spcAft>
                <a:spcPts val="600"/>
              </a:spcAft>
              <a:buFont typeface="Arial" panose="020B0604020202020204" pitchFamily="34" charset="0"/>
              <a:buChar char="•"/>
            </a:pPr>
            <a:r>
              <a:rPr lang="en-US" sz="2000" dirty="0"/>
              <a:t>33 years ago-  Baby Wet wipes – The dominance  of   </a:t>
            </a:r>
            <a:r>
              <a:rPr lang="en-US" sz="2000" b="1" dirty="0"/>
              <a:t>Adhesive bonded airlaid </a:t>
            </a:r>
            <a:r>
              <a:rPr lang="en-US" sz="2000" dirty="0"/>
              <a:t>60 to 65 </a:t>
            </a:r>
            <a:r>
              <a:rPr lang="en-US" sz="2000" dirty="0" err="1"/>
              <a:t>gsm</a:t>
            </a:r>
            <a:r>
              <a:rPr lang="en-US" sz="2000" dirty="0"/>
              <a:t> “Thick wipes” .</a:t>
            </a:r>
          </a:p>
          <a:p>
            <a:pPr marL="285750" indent="-228600" defTabSz="914400">
              <a:lnSpc>
                <a:spcPct val="90000"/>
              </a:lnSpc>
              <a:spcAft>
                <a:spcPts val="600"/>
              </a:spcAft>
              <a:buFont typeface="Arial" panose="020B0604020202020204" pitchFamily="34" charset="0"/>
              <a:buChar char="•"/>
            </a:pPr>
            <a:r>
              <a:rPr lang="en-US" sz="2000" b="1" dirty="0"/>
              <a:t> 30 years ago</a:t>
            </a:r>
            <a:r>
              <a:rPr lang="en-US" sz="2000" dirty="0"/>
              <a:t>, the  rise  and  ultimate  dominance  of Hydroentangled </a:t>
            </a:r>
            <a:r>
              <a:rPr lang="en-US" sz="2000" b="1" dirty="0"/>
              <a:t>Spunlace</a:t>
            </a:r>
            <a:r>
              <a:rPr lang="en-US" sz="2000" dirty="0"/>
              <a:t> for Baby wet wipes (Viscose / Polyester blends). 55 </a:t>
            </a:r>
            <a:r>
              <a:rPr lang="en-US" sz="2000" dirty="0" err="1"/>
              <a:t>gsm</a:t>
            </a:r>
            <a:r>
              <a:rPr lang="en-US" sz="2000" dirty="0"/>
              <a:t>- 60 </a:t>
            </a:r>
            <a:r>
              <a:rPr lang="en-US" sz="2000" dirty="0" err="1"/>
              <a:t>gsm</a:t>
            </a:r>
            <a:r>
              <a:rPr lang="en-US" sz="2000" dirty="0"/>
              <a:t>. Typical sheet size  203 mm x  178 mm (8”x7”(USA)) or 0.036 sqm</a:t>
            </a:r>
          </a:p>
          <a:p>
            <a:pPr defTabSz="914400">
              <a:lnSpc>
                <a:spcPct val="90000"/>
              </a:lnSpc>
              <a:spcAft>
                <a:spcPts val="600"/>
              </a:spcAft>
            </a:pPr>
            <a:r>
              <a:rPr lang="en-US" sz="2000" dirty="0"/>
              <a:t> </a:t>
            </a:r>
          </a:p>
          <a:p>
            <a:pPr marL="285750" indent="-228600" defTabSz="914400">
              <a:lnSpc>
                <a:spcPct val="90000"/>
              </a:lnSpc>
              <a:spcAft>
                <a:spcPts val="600"/>
              </a:spcAft>
              <a:buFont typeface="Arial" panose="020B0604020202020204" pitchFamily="34" charset="0"/>
              <a:buChar char="•"/>
            </a:pPr>
            <a:r>
              <a:rPr lang="en-US" sz="2000" b="1" dirty="0"/>
              <a:t>Data  from </a:t>
            </a:r>
            <a:r>
              <a:rPr lang="en-US" sz="2000" b="1" dirty="0">
                <a:highlight>
                  <a:srgbClr val="FFFF00"/>
                </a:highlight>
              </a:rPr>
              <a:t>just under 2 years ago (2024</a:t>
            </a:r>
            <a:r>
              <a:rPr lang="en-US" sz="2000" b="1" dirty="0"/>
              <a:t>)- </a:t>
            </a:r>
            <a:r>
              <a:rPr lang="en-US" sz="2000" dirty="0"/>
              <a:t>random  “Snapshot” selection of  packs  of  </a:t>
            </a:r>
            <a:r>
              <a:rPr lang="en-US" sz="2000" b="1" dirty="0"/>
              <a:t>plastic free  </a:t>
            </a:r>
            <a:r>
              <a:rPr lang="en-US" sz="2000" dirty="0"/>
              <a:t>wet wipes taken from UK  retail shelves n&gt;50  over: Including Baby wipes, Hard surface &amp; Floor cleaning  wipes, Skin Cleansing wipes. </a:t>
            </a:r>
          </a:p>
          <a:p>
            <a:pPr marL="285750" indent="-228600" defTabSz="914400">
              <a:lnSpc>
                <a:spcPct val="90000"/>
              </a:lnSpc>
              <a:spcAft>
                <a:spcPts val="600"/>
              </a:spcAft>
              <a:buFont typeface="Arial" panose="020B0604020202020204" pitchFamily="34" charset="0"/>
              <a:buChar char="•"/>
            </a:pPr>
            <a:r>
              <a:rPr lang="en-US" sz="2000" b="1" dirty="0"/>
              <a:t>14</a:t>
            </a:r>
            <a:r>
              <a:rPr lang="en-US" sz="2000" b="1" baseline="30000" dirty="0"/>
              <a:t>th</a:t>
            </a:r>
            <a:r>
              <a:rPr lang="en-US" sz="2000" b="1" dirty="0"/>
              <a:t> March 2022 </a:t>
            </a:r>
            <a:r>
              <a:rPr lang="en-US" sz="2000" dirty="0"/>
              <a:t>–Tesco Stores – All branded and own brand wet wipes  are plastic free. All own brand Tesco wet wipes had been plastic free  </a:t>
            </a:r>
            <a:r>
              <a:rPr lang="en-US" sz="2000" b="1" dirty="0"/>
              <a:t>since 2020</a:t>
            </a:r>
            <a:r>
              <a:rPr lang="en-US" sz="2000" dirty="0"/>
              <a:t>. </a:t>
            </a:r>
          </a:p>
          <a:p>
            <a:pPr marL="285750" indent="-228600" defTabSz="914400">
              <a:lnSpc>
                <a:spcPct val="90000"/>
              </a:lnSpc>
              <a:spcAft>
                <a:spcPts val="600"/>
              </a:spcAft>
              <a:buFont typeface="Arial" panose="020B0604020202020204" pitchFamily="34" charset="0"/>
              <a:buChar char="•"/>
            </a:pPr>
            <a:r>
              <a:rPr lang="en-US" sz="2000" dirty="0"/>
              <a:t>Aldi switches all own label wipes to plastic free in </a:t>
            </a:r>
            <a:r>
              <a:rPr lang="en-US" sz="2000" b="1" dirty="0"/>
              <a:t>summer 2022</a:t>
            </a:r>
            <a:r>
              <a:rPr lang="en-US" sz="2000" dirty="0"/>
              <a:t>.</a:t>
            </a:r>
          </a:p>
          <a:p>
            <a:pPr marL="285750" indent="-228600" defTabSz="914400">
              <a:lnSpc>
                <a:spcPct val="90000"/>
              </a:lnSpc>
              <a:spcAft>
                <a:spcPts val="600"/>
              </a:spcAft>
              <a:buFont typeface="Arial" panose="020B0604020202020204" pitchFamily="34" charset="0"/>
              <a:buChar char="•"/>
            </a:pPr>
            <a:r>
              <a:rPr lang="en-US" sz="2000" dirty="0">
                <a:solidFill>
                  <a:srgbClr val="FF0000"/>
                </a:solidFill>
              </a:rPr>
              <a:t>SO PREDATING ANY BAN ON PLASTIC CONTAINING  “CONSUMER” WET WIPES.</a:t>
            </a:r>
            <a:endParaRPr lang="en-US" sz="2000" dirty="0"/>
          </a:p>
          <a:p>
            <a:pPr marL="285750" indent="-228600" defTabSz="914400">
              <a:lnSpc>
                <a:spcPct val="90000"/>
              </a:lnSpc>
              <a:spcAft>
                <a:spcPts val="600"/>
              </a:spcAft>
              <a:buFont typeface="Arial" panose="020B0604020202020204" pitchFamily="34" charset="0"/>
              <a:buChar char="•"/>
            </a:pPr>
            <a:endParaRPr lang="en-US" sz="2000" dirty="0">
              <a:solidFill>
                <a:srgbClr val="FF0000"/>
              </a:solidFill>
            </a:endParaRPr>
          </a:p>
          <a:p>
            <a:pPr marL="285750" indent="-228600" defTabSz="914400">
              <a:lnSpc>
                <a:spcPct val="90000"/>
              </a:lnSpc>
              <a:spcAft>
                <a:spcPts val="600"/>
              </a:spcAft>
              <a:buFont typeface="Arial" panose="020B0604020202020204" pitchFamily="34" charset="0"/>
              <a:buChar char="•"/>
            </a:pPr>
            <a:endParaRPr lang="en-US" sz="2000" dirty="0"/>
          </a:p>
          <a:p>
            <a:pPr indent="-228600" defTabSz="914400">
              <a:lnSpc>
                <a:spcPct val="90000"/>
              </a:lnSpc>
              <a:spcAft>
                <a:spcPts val="600"/>
              </a:spcAft>
              <a:buFont typeface="Arial" panose="020B0604020202020204" pitchFamily="34" charset="0"/>
              <a:buChar char="•"/>
            </a:pPr>
            <a:endParaRPr lang="en-US" sz="2000" dirty="0"/>
          </a:p>
          <a:p>
            <a:pPr marL="285750" indent="-228600" defTabSz="914400">
              <a:lnSpc>
                <a:spcPct val="90000"/>
              </a:lnSpc>
              <a:spcAft>
                <a:spcPts val="600"/>
              </a:spcAft>
              <a:buFont typeface="Arial" panose="020B0604020202020204" pitchFamily="34" charset="0"/>
              <a:buChar char="•"/>
            </a:pPr>
            <a:endParaRPr lang="en-US" sz="2000" dirty="0"/>
          </a:p>
          <a:p>
            <a:pPr marL="285750"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endParaRPr lang="en-US" sz="1400" dirty="0"/>
          </a:p>
          <a:p>
            <a:pPr marL="285750" indent="-228600" defTabSz="914400">
              <a:lnSpc>
                <a:spcPct val="90000"/>
              </a:lnSpc>
              <a:spcAft>
                <a:spcPts val="600"/>
              </a:spcAft>
              <a:buFont typeface="Arial" panose="020B0604020202020204" pitchFamily="34" charset="0"/>
              <a:buChar char="•"/>
            </a:pPr>
            <a:endParaRPr lang="en-US" sz="1400" dirty="0"/>
          </a:p>
        </p:txBody>
      </p:sp>
      <p:graphicFrame>
        <p:nvGraphicFramePr>
          <p:cNvPr id="3" name="Table 2">
            <a:extLst>
              <a:ext uri="{FF2B5EF4-FFF2-40B4-BE49-F238E27FC236}">
                <a16:creationId xmlns:a16="http://schemas.microsoft.com/office/drawing/2014/main" id="{7B4BDF90-6F7D-8F9F-E4AB-6A89EF541D33}"/>
              </a:ext>
            </a:extLst>
          </p:cNvPr>
          <p:cNvGraphicFramePr>
            <a:graphicFrameLocks noGrp="1"/>
          </p:cNvGraphicFramePr>
          <p:nvPr>
            <p:extLst>
              <p:ext uri="{D42A27DB-BD31-4B8C-83A1-F6EECF244321}">
                <p14:modId xmlns:p14="http://schemas.microsoft.com/office/powerpoint/2010/main" val="1535134424"/>
              </p:ext>
            </p:extLst>
          </p:nvPr>
        </p:nvGraphicFramePr>
        <p:xfrm>
          <a:off x="114300" y="3056344"/>
          <a:ext cx="3911005" cy="2818655"/>
        </p:xfrm>
        <a:graphic>
          <a:graphicData uri="http://schemas.openxmlformats.org/drawingml/2006/table">
            <a:tbl>
              <a:tblPr firstRow="1" bandRow="1">
                <a:tableStyleId>{5C22544A-7EE6-4342-B048-85BDC9FD1C3A}</a:tableStyleId>
              </a:tblPr>
              <a:tblGrid>
                <a:gridCol w="1285625">
                  <a:extLst>
                    <a:ext uri="{9D8B030D-6E8A-4147-A177-3AD203B41FA5}">
                      <a16:colId xmlns:a16="http://schemas.microsoft.com/office/drawing/2014/main" val="20000"/>
                    </a:ext>
                  </a:extLst>
                </a:gridCol>
                <a:gridCol w="1436731">
                  <a:extLst>
                    <a:ext uri="{9D8B030D-6E8A-4147-A177-3AD203B41FA5}">
                      <a16:colId xmlns:a16="http://schemas.microsoft.com/office/drawing/2014/main" val="20001"/>
                    </a:ext>
                  </a:extLst>
                </a:gridCol>
                <a:gridCol w="1188649">
                  <a:extLst>
                    <a:ext uri="{9D8B030D-6E8A-4147-A177-3AD203B41FA5}">
                      <a16:colId xmlns:a16="http://schemas.microsoft.com/office/drawing/2014/main" val="20002"/>
                    </a:ext>
                  </a:extLst>
                </a:gridCol>
              </a:tblGrid>
              <a:tr h="642535">
                <a:tc>
                  <a:txBody>
                    <a:bodyPr/>
                    <a:lstStyle/>
                    <a:p>
                      <a:pPr algn="ctr"/>
                      <a:r>
                        <a:rPr lang="en-GB" sz="2000" b="1" dirty="0">
                          <a:solidFill>
                            <a:srgbClr val="FFFFFF"/>
                          </a:solidFill>
                        </a:rPr>
                        <a:t>Material</a:t>
                      </a:r>
                    </a:p>
                  </a:txBody>
                  <a:tcPr marL="86829" marR="86829" marT="43415" marB="43415">
                    <a:solidFill>
                      <a:srgbClr val="0066CC"/>
                    </a:solidFill>
                  </a:tcPr>
                </a:tc>
                <a:tc>
                  <a:txBody>
                    <a:bodyPr/>
                    <a:lstStyle/>
                    <a:p>
                      <a:pPr algn="ctr"/>
                      <a:r>
                        <a:rPr lang="en-GB" sz="2000" b="1" dirty="0">
                          <a:solidFill>
                            <a:srgbClr val="FFFFFF"/>
                          </a:solidFill>
                        </a:rPr>
                        <a:t>Frequency</a:t>
                      </a:r>
                    </a:p>
                  </a:txBody>
                  <a:tcPr marL="86829" marR="86829" marT="43415" marB="43415">
                    <a:solidFill>
                      <a:srgbClr val="0066CC"/>
                    </a:solidFill>
                  </a:tcPr>
                </a:tc>
                <a:tc>
                  <a:txBody>
                    <a:bodyPr/>
                    <a:lstStyle/>
                    <a:p>
                      <a:pPr algn="ctr"/>
                      <a:r>
                        <a:rPr lang="en-GB" sz="2000" b="1" dirty="0">
                          <a:solidFill>
                            <a:srgbClr val="FFFFFF"/>
                          </a:solidFill>
                        </a:rPr>
                        <a:t>%</a:t>
                      </a:r>
                    </a:p>
                  </a:txBody>
                  <a:tcPr marL="86829" marR="86829" marT="43415" marB="43415">
                    <a:solidFill>
                      <a:srgbClr val="0066CC"/>
                    </a:solidFill>
                  </a:tcPr>
                </a:tc>
                <a:extLst>
                  <a:ext uri="{0D108BD9-81ED-4DB2-BD59-A6C34878D82A}">
                    <a16:rowId xmlns:a16="http://schemas.microsoft.com/office/drawing/2014/main" val="10000"/>
                  </a:ext>
                </a:extLst>
              </a:tr>
              <a:tr h="382048">
                <a:tc>
                  <a:txBody>
                    <a:bodyPr/>
                    <a:lstStyle/>
                    <a:p>
                      <a:r>
                        <a:rPr lang="en-GB" sz="2000">
                          <a:solidFill>
                            <a:srgbClr val="FF0000"/>
                          </a:solidFill>
                        </a:rPr>
                        <a:t>Viscose</a:t>
                      </a:r>
                    </a:p>
                  </a:txBody>
                  <a:tcPr marL="86829" marR="86829" marT="43415" marB="43415"/>
                </a:tc>
                <a:tc>
                  <a:txBody>
                    <a:bodyPr/>
                    <a:lstStyle/>
                    <a:p>
                      <a:pPr algn="ctr"/>
                      <a:r>
                        <a:rPr lang="en-GB" sz="2000"/>
                        <a:t>41</a:t>
                      </a:r>
                    </a:p>
                  </a:txBody>
                  <a:tcPr marL="86829" marR="86829" marT="43415" marB="43415"/>
                </a:tc>
                <a:tc>
                  <a:txBody>
                    <a:bodyPr/>
                    <a:lstStyle/>
                    <a:p>
                      <a:pPr algn="ctr"/>
                      <a:r>
                        <a:rPr lang="en-GB" sz="2000" dirty="0">
                          <a:solidFill>
                            <a:srgbClr val="FF0000"/>
                          </a:solidFill>
                        </a:rPr>
                        <a:t>80.39%</a:t>
                      </a:r>
                    </a:p>
                  </a:txBody>
                  <a:tcPr marL="86829" marR="86829" marT="43415" marB="43415"/>
                </a:tc>
                <a:extLst>
                  <a:ext uri="{0D108BD9-81ED-4DB2-BD59-A6C34878D82A}">
                    <a16:rowId xmlns:a16="http://schemas.microsoft.com/office/drawing/2014/main" val="10001"/>
                  </a:ext>
                </a:extLst>
              </a:tr>
              <a:tr h="382048">
                <a:tc>
                  <a:txBody>
                    <a:bodyPr/>
                    <a:lstStyle/>
                    <a:p>
                      <a:r>
                        <a:rPr lang="en-GB" sz="2000"/>
                        <a:t>Lyocell</a:t>
                      </a:r>
                    </a:p>
                  </a:txBody>
                  <a:tcPr marL="86829" marR="86829" marT="43415" marB="43415"/>
                </a:tc>
                <a:tc>
                  <a:txBody>
                    <a:bodyPr/>
                    <a:lstStyle/>
                    <a:p>
                      <a:pPr algn="ctr"/>
                      <a:r>
                        <a:rPr lang="en-GB" sz="2000"/>
                        <a:t>2</a:t>
                      </a:r>
                    </a:p>
                  </a:txBody>
                  <a:tcPr marL="86829" marR="86829" marT="43415" marB="43415"/>
                </a:tc>
                <a:tc>
                  <a:txBody>
                    <a:bodyPr/>
                    <a:lstStyle/>
                    <a:p>
                      <a:pPr algn="ctr"/>
                      <a:r>
                        <a:rPr lang="en-GB" sz="2000" dirty="0"/>
                        <a:t>3.92%</a:t>
                      </a:r>
                    </a:p>
                  </a:txBody>
                  <a:tcPr marL="86829" marR="86829" marT="43415" marB="43415"/>
                </a:tc>
                <a:extLst>
                  <a:ext uri="{0D108BD9-81ED-4DB2-BD59-A6C34878D82A}">
                    <a16:rowId xmlns:a16="http://schemas.microsoft.com/office/drawing/2014/main" val="10002"/>
                  </a:ext>
                </a:extLst>
              </a:tr>
              <a:tr h="642535">
                <a:tc>
                  <a:txBody>
                    <a:bodyPr/>
                    <a:lstStyle/>
                    <a:p>
                      <a:r>
                        <a:rPr lang="en-GB" sz="2000"/>
                        <a:t>Pulp &amp; Viscose</a:t>
                      </a:r>
                    </a:p>
                  </a:txBody>
                  <a:tcPr marL="86829" marR="86829" marT="43415" marB="43415"/>
                </a:tc>
                <a:tc>
                  <a:txBody>
                    <a:bodyPr/>
                    <a:lstStyle/>
                    <a:p>
                      <a:pPr algn="ctr"/>
                      <a:r>
                        <a:rPr lang="en-GB" sz="2000"/>
                        <a:t>5</a:t>
                      </a:r>
                    </a:p>
                  </a:txBody>
                  <a:tcPr marL="86829" marR="86829" marT="43415" marB="43415"/>
                </a:tc>
                <a:tc>
                  <a:txBody>
                    <a:bodyPr/>
                    <a:lstStyle/>
                    <a:p>
                      <a:pPr algn="ctr"/>
                      <a:r>
                        <a:rPr lang="en-GB" sz="2000" dirty="0"/>
                        <a:t>9.80%</a:t>
                      </a:r>
                    </a:p>
                  </a:txBody>
                  <a:tcPr marL="86829" marR="86829" marT="43415" marB="43415"/>
                </a:tc>
                <a:extLst>
                  <a:ext uri="{0D108BD9-81ED-4DB2-BD59-A6C34878D82A}">
                    <a16:rowId xmlns:a16="http://schemas.microsoft.com/office/drawing/2014/main" val="10003"/>
                  </a:ext>
                </a:extLst>
              </a:tr>
              <a:tr h="642535">
                <a:tc>
                  <a:txBody>
                    <a:bodyPr/>
                    <a:lstStyle/>
                    <a:p>
                      <a:r>
                        <a:rPr lang="en-GB" sz="2000"/>
                        <a:t>Pulp &amp; Lyocell</a:t>
                      </a:r>
                    </a:p>
                  </a:txBody>
                  <a:tcPr marL="86829" marR="86829" marT="43415" marB="43415"/>
                </a:tc>
                <a:tc>
                  <a:txBody>
                    <a:bodyPr/>
                    <a:lstStyle/>
                    <a:p>
                      <a:pPr algn="ctr"/>
                      <a:r>
                        <a:rPr lang="en-GB" sz="2000" dirty="0"/>
                        <a:t>3</a:t>
                      </a:r>
                    </a:p>
                  </a:txBody>
                  <a:tcPr marL="86829" marR="86829" marT="43415" marB="43415"/>
                </a:tc>
                <a:tc>
                  <a:txBody>
                    <a:bodyPr/>
                    <a:lstStyle/>
                    <a:p>
                      <a:pPr algn="ctr"/>
                      <a:r>
                        <a:rPr lang="en-GB" sz="2000" dirty="0"/>
                        <a:t>5.88%</a:t>
                      </a:r>
                    </a:p>
                  </a:txBody>
                  <a:tcPr marL="86829" marR="86829" marT="43415" marB="43415"/>
                </a:tc>
                <a:extLst>
                  <a:ext uri="{0D108BD9-81ED-4DB2-BD59-A6C34878D82A}">
                    <a16:rowId xmlns:a16="http://schemas.microsoft.com/office/drawing/2014/main" val="10004"/>
                  </a:ext>
                </a:extLst>
              </a:tr>
            </a:tbl>
          </a:graphicData>
        </a:graphic>
      </p:graphicFrame>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7A9DF513-A382-B60E-BA30-5D54AD40F11E}"/>
                  </a:ext>
                </a:extLst>
              </p14:cNvPr>
              <p14:cNvContentPartPr/>
              <p14:nvPr/>
            </p14:nvContentPartPr>
            <p14:xfrm>
              <a:off x="5643832" y="3746028"/>
              <a:ext cx="360" cy="360"/>
            </p14:xfrm>
          </p:contentPart>
        </mc:Choice>
        <mc:Fallback xmlns="">
          <p:pic>
            <p:nvPicPr>
              <p:cNvPr id="5" name="Ink 4">
                <a:extLst>
                  <a:ext uri="{FF2B5EF4-FFF2-40B4-BE49-F238E27FC236}">
                    <a16:creationId xmlns:a16="http://schemas.microsoft.com/office/drawing/2014/main" id="{7A9DF513-A382-B60E-BA30-5D54AD40F11E}"/>
                  </a:ext>
                </a:extLst>
              </p:cNvPr>
              <p:cNvPicPr/>
              <p:nvPr/>
            </p:nvPicPr>
            <p:blipFill>
              <a:blip r:embed="rId3"/>
              <a:stretch>
                <a:fillRect/>
              </a:stretch>
            </p:blipFill>
            <p:spPr>
              <a:xfrm>
                <a:off x="5634832" y="37370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422D8D21-248D-6A4E-EFDF-CB49CB1D5DBE}"/>
                  </a:ext>
                </a:extLst>
              </p14:cNvPr>
              <p14:cNvContentPartPr/>
              <p14:nvPr/>
            </p14:nvContentPartPr>
            <p14:xfrm>
              <a:off x="114300" y="3709416"/>
              <a:ext cx="3911004" cy="396686"/>
            </p14:xfrm>
          </p:contentPart>
        </mc:Choice>
        <mc:Fallback xmlns="">
          <p:pic>
            <p:nvPicPr>
              <p:cNvPr id="27" name="Ink 26">
                <a:extLst>
                  <a:ext uri="{FF2B5EF4-FFF2-40B4-BE49-F238E27FC236}">
                    <a16:creationId xmlns:a16="http://schemas.microsoft.com/office/drawing/2014/main" id="{422D8D21-248D-6A4E-EFDF-CB49CB1D5DBE}"/>
                  </a:ext>
                </a:extLst>
              </p:cNvPr>
              <p:cNvPicPr/>
              <p:nvPr/>
            </p:nvPicPr>
            <p:blipFill>
              <a:blip r:embed="rId5"/>
              <a:stretch>
                <a:fillRect/>
              </a:stretch>
            </p:blipFill>
            <p:spPr>
              <a:xfrm>
                <a:off x="105301" y="3700417"/>
                <a:ext cx="3928642" cy="41432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A5FBE248-2609-2814-AC02-CDD705B34973}"/>
                  </a:ext>
                </a:extLst>
              </p14:cNvPr>
              <p14:cNvContentPartPr/>
              <p14:nvPr/>
            </p14:nvContentPartPr>
            <p14:xfrm>
              <a:off x="5722177" y="619428"/>
              <a:ext cx="360" cy="360"/>
            </p14:xfrm>
          </p:contentPart>
        </mc:Choice>
        <mc:Fallback xmlns="">
          <p:pic>
            <p:nvPicPr>
              <p:cNvPr id="28" name="Ink 27">
                <a:extLst>
                  <a:ext uri="{FF2B5EF4-FFF2-40B4-BE49-F238E27FC236}">
                    <a16:creationId xmlns:a16="http://schemas.microsoft.com/office/drawing/2014/main" id="{A5FBE248-2609-2814-AC02-CDD705B34973}"/>
                  </a:ext>
                </a:extLst>
              </p:cNvPr>
              <p:cNvPicPr/>
              <p:nvPr/>
            </p:nvPicPr>
            <p:blipFill>
              <a:blip r:embed="rId3"/>
              <a:stretch>
                <a:fillRect/>
              </a:stretch>
            </p:blipFill>
            <p:spPr>
              <a:xfrm>
                <a:off x="5713177" y="6104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Ink 28">
                <a:extLst>
                  <a:ext uri="{FF2B5EF4-FFF2-40B4-BE49-F238E27FC236}">
                    <a16:creationId xmlns:a16="http://schemas.microsoft.com/office/drawing/2014/main" id="{E0B7B397-40DD-0A65-5C72-02349A896775}"/>
                  </a:ext>
                </a:extLst>
              </p14:cNvPr>
              <p14:cNvContentPartPr/>
              <p14:nvPr/>
            </p14:nvContentPartPr>
            <p14:xfrm>
              <a:off x="8583457" y="4562148"/>
              <a:ext cx="360" cy="360"/>
            </p14:xfrm>
          </p:contentPart>
        </mc:Choice>
        <mc:Fallback xmlns="">
          <p:pic>
            <p:nvPicPr>
              <p:cNvPr id="29" name="Ink 28">
                <a:extLst>
                  <a:ext uri="{FF2B5EF4-FFF2-40B4-BE49-F238E27FC236}">
                    <a16:creationId xmlns:a16="http://schemas.microsoft.com/office/drawing/2014/main" id="{E0B7B397-40DD-0A65-5C72-02349A896775}"/>
                  </a:ext>
                </a:extLst>
              </p:cNvPr>
              <p:cNvPicPr/>
              <p:nvPr/>
            </p:nvPicPr>
            <p:blipFill>
              <a:blip r:embed="rId3"/>
              <a:stretch>
                <a:fillRect/>
              </a:stretch>
            </p:blipFill>
            <p:spPr>
              <a:xfrm>
                <a:off x="8574457" y="455314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48D1E7F8-1A6A-FAE0-5B20-A9B5725ADB5B}"/>
                  </a:ext>
                </a:extLst>
              </p14:cNvPr>
              <p14:cNvContentPartPr/>
              <p14:nvPr/>
            </p14:nvContentPartPr>
            <p14:xfrm>
              <a:off x="5782312" y="4887834"/>
              <a:ext cx="1653493" cy="364084"/>
            </p14:xfrm>
          </p:contentPart>
        </mc:Choice>
        <mc:Fallback xmlns="">
          <p:pic>
            <p:nvPicPr>
              <p:cNvPr id="12" name="Ink 11">
                <a:extLst>
                  <a:ext uri="{FF2B5EF4-FFF2-40B4-BE49-F238E27FC236}">
                    <a16:creationId xmlns:a16="http://schemas.microsoft.com/office/drawing/2014/main" id="{48D1E7F8-1A6A-FAE0-5B20-A9B5725ADB5B}"/>
                  </a:ext>
                </a:extLst>
              </p:cNvPr>
              <p:cNvPicPr/>
              <p:nvPr/>
            </p:nvPicPr>
            <p:blipFill>
              <a:blip r:embed="rId9"/>
              <a:stretch>
                <a:fillRect/>
              </a:stretch>
            </p:blipFill>
            <p:spPr>
              <a:xfrm>
                <a:off x="5773312" y="4878822"/>
                <a:ext cx="1671133" cy="38174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A995B6C8-0983-4547-E0E9-146CFE3E5FFA}"/>
                  </a:ext>
                </a:extLst>
              </p14:cNvPr>
              <p14:cNvContentPartPr/>
              <p14:nvPr/>
            </p14:nvContentPartPr>
            <p14:xfrm>
              <a:off x="9062929" y="5178350"/>
              <a:ext cx="360" cy="360"/>
            </p14:xfrm>
          </p:contentPart>
        </mc:Choice>
        <mc:Fallback xmlns="">
          <p:pic>
            <p:nvPicPr>
              <p:cNvPr id="13" name="Ink 12">
                <a:extLst>
                  <a:ext uri="{FF2B5EF4-FFF2-40B4-BE49-F238E27FC236}">
                    <a16:creationId xmlns:a16="http://schemas.microsoft.com/office/drawing/2014/main" id="{A995B6C8-0983-4547-E0E9-146CFE3E5FFA}"/>
                  </a:ext>
                </a:extLst>
              </p:cNvPr>
              <p:cNvPicPr/>
              <p:nvPr/>
            </p:nvPicPr>
            <p:blipFill>
              <a:blip r:embed="rId11"/>
              <a:stretch>
                <a:fillRect/>
              </a:stretch>
            </p:blipFill>
            <p:spPr>
              <a:xfrm>
                <a:off x="9053929" y="51693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7D636605-714D-B6A2-4E9B-CA233992D66B}"/>
                  </a:ext>
                </a:extLst>
              </p14:cNvPr>
              <p14:cNvContentPartPr/>
              <p14:nvPr/>
            </p14:nvContentPartPr>
            <p14:xfrm>
              <a:off x="8907705" y="4994756"/>
              <a:ext cx="360" cy="360"/>
            </p14:xfrm>
          </p:contentPart>
        </mc:Choice>
        <mc:Fallback xmlns="">
          <p:pic>
            <p:nvPicPr>
              <p:cNvPr id="14" name="Ink 13">
                <a:extLst>
                  <a:ext uri="{FF2B5EF4-FFF2-40B4-BE49-F238E27FC236}">
                    <a16:creationId xmlns:a16="http://schemas.microsoft.com/office/drawing/2014/main" id="{7D636605-714D-B6A2-4E9B-CA233992D66B}"/>
                  </a:ext>
                </a:extLst>
              </p:cNvPr>
              <p:cNvPicPr/>
              <p:nvPr/>
            </p:nvPicPr>
            <p:blipFill>
              <a:blip r:embed="rId11"/>
              <a:stretch>
                <a:fillRect/>
              </a:stretch>
            </p:blipFill>
            <p:spPr>
              <a:xfrm>
                <a:off x="8898705" y="49857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5403D1EA-7D9F-6662-B9C2-E7416F64F732}"/>
                  </a:ext>
                </a:extLst>
              </p14:cNvPr>
              <p14:cNvContentPartPr/>
              <p14:nvPr/>
            </p14:nvContentPartPr>
            <p14:xfrm>
              <a:off x="4572225" y="6390836"/>
              <a:ext cx="360" cy="360"/>
            </p14:xfrm>
          </p:contentPart>
        </mc:Choice>
        <mc:Fallback xmlns="">
          <p:pic>
            <p:nvPicPr>
              <p:cNvPr id="15" name="Ink 14">
                <a:extLst>
                  <a:ext uri="{FF2B5EF4-FFF2-40B4-BE49-F238E27FC236}">
                    <a16:creationId xmlns:a16="http://schemas.microsoft.com/office/drawing/2014/main" id="{5403D1EA-7D9F-6662-B9C2-E7416F64F732}"/>
                  </a:ext>
                </a:extLst>
              </p:cNvPr>
              <p:cNvPicPr/>
              <p:nvPr/>
            </p:nvPicPr>
            <p:blipFill>
              <a:blip r:embed="rId11"/>
              <a:stretch>
                <a:fillRect/>
              </a:stretch>
            </p:blipFill>
            <p:spPr>
              <a:xfrm>
                <a:off x="4563225" y="6381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67CAD89A-B340-C50C-E637-5AF073EE488D}"/>
                  </a:ext>
                </a:extLst>
              </p14:cNvPr>
              <p14:cNvContentPartPr/>
              <p14:nvPr/>
            </p14:nvContentPartPr>
            <p14:xfrm>
              <a:off x="4316265" y="4158836"/>
              <a:ext cx="360" cy="360"/>
            </p14:xfrm>
          </p:contentPart>
        </mc:Choice>
        <mc:Fallback xmlns="">
          <p:pic>
            <p:nvPicPr>
              <p:cNvPr id="16" name="Ink 15">
                <a:extLst>
                  <a:ext uri="{FF2B5EF4-FFF2-40B4-BE49-F238E27FC236}">
                    <a16:creationId xmlns:a16="http://schemas.microsoft.com/office/drawing/2014/main" id="{67CAD89A-B340-C50C-E637-5AF073EE488D}"/>
                  </a:ext>
                </a:extLst>
              </p:cNvPr>
              <p:cNvPicPr/>
              <p:nvPr/>
            </p:nvPicPr>
            <p:blipFill>
              <a:blip r:embed="rId11"/>
              <a:stretch>
                <a:fillRect/>
              </a:stretch>
            </p:blipFill>
            <p:spPr>
              <a:xfrm>
                <a:off x="4307265" y="41498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FC2FDE2C-CB9F-86A1-D0E5-B64B4C505C4F}"/>
                  </a:ext>
                </a:extLst>
              </p14:cNvPr>
              <p14:cNvContentPartPr/>
              <p14:nvPr/>
            </p14:nvContentPartPr>
            <p14:xfrm>
              <a:off x="5722537" y="3345332"/>
              <a:ext cx="3276267" cy="364084"/>
            </p14:xfrm>
          </p:contentPart>
        </mc:Choice>
        <mc:Fallback xmlns="">
          <p:pic>
            <p:nvPicPr>
              <p:cNvPr id="8" name="Ink 7">
                <a:extLst>
                  <a:ext uri="{FF2B5EF4-FFF2-40B4-BE49-F238E27FC236}">
                    <a16:creationId xmlns:a16="http://schemas.microsoft.com/office/drawing/2014/main" id="{FC2FDE2C-CB9F-86A1-D0E5-B64B4C505C4F}"/>
                  </a:ext>
                </a:extLst>
              </p:cNvPr>
              <p:cNvPicPr/>
              <p:nvPr/>
            </p:nvPicPr>
            <p:blipFill>
              <a:blip r:embed="rId16"/>
              <a:stretch>
                <a:fillRect/>
              </a:stretch>
            </p:blipFill>
            <p:spPr>
              <a:xfrm>
                <a:off x="5713895" y="3336329"/>
                <a:ext cx="3293910" cy="381730"/>
              </a:xfrm>
              <a:prstGeom prst="rect">
                <a:avLst/>
              </a:prstGeom>
            </p:spPr>
          </p:pic>
        </mc:Fallback>
      </mc:AlternateContent>
      <p:sp>
        <p:nvSpPr>
          <p:cNvPr id="19" name="Ellipse 18">
            <a:extLst>
              <a:ext uri="{FF2B5EF4-FFF2-40B4-BE49-F238E27FC236}">
                <a16:creationId xmlns:a16="http://schemas.microsoft.com/office/drawing/2014/main" id="{DEC2F5AB-B258-4F02-B55A-4D180652185A}"/>
              </a:ext>
            </a:extLst>
          </p:cNvPr>
          <p:cNvSpPr/>
          <p:nvPr/>
        </p:nvSpPr>
        <p:spPr>
          <a:xfrm>
            <a:off x="3343320" y="5508720"/>
            <a:ext cx="8046720" cy="91440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spTree>
    <p:extLst>
      <p:ext uri="{BB962C8B-B14F-4D97-AF65-F5344CB8AC3E}">
        <p14:creationId xmlns:p14="http://schemas.microsoft.com/office/powerpoint/2010/main" val="2042871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CA8FCB-2218-EBBA-B26B-A4C325EE62D2}"/>
              </a:ext>
            </a:extLst>
          </p:cNvPr>
          <p:cNvPicPr>
            <a:picLocks noChangeAspect="1"/>
          </p:cNvPicPr>
          <p:nvPr/>
        </p:nvPicPr>
        <p:blipFill>
          <a:blip r:embed="rId2"/>
          <a:stretch>
            <a:fillRect/>
          </a:stretch>
        </p:blipFill>
        <p:spPr>
          <a:xfrm>
            <a:off x="0" y="0"/>
            <a:ext cx="12192000" cy="6096000"/>
          </a:xfrm>
          <a:prstGeom prst="rect">
            <a:avLst/>
          </a:prstGeom>
        </p:spPr>
      </p:pic>
      <p:sp>
        <p:nvSpPr>
          <p:cNvPr id="3" name="Star: 5 Points 2">
            <a:extLst>
              <a:ext uri="{FF2B5EF4-FFF2-40B4-BE49-F238E27FC236}">
                <a16:creationId xmlns:a16="http://schemas.microsoft.com/office/drawing/2014/main" id="{6348972D-65B1-A741-9118-1E851B6FBDD6}"/>
              </a:ext>
            </a:extLst>
          </p:cNvPr>
          <p:cNvSpPr/>
          <p:nvPr/>
        </p:nvSpPr>
        <p:spPr>
          <a:xfrm>
            <a:off x="3141501" y="4292082"/>
            <a:ext cx="466531" cy="41054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1</a:t>
            </a:r>
          </a:p>
        </p:txBody>
      </p:sp>
      <p:sp>
        <p:nvSpPr>
          <p:cNvPr id="4" name="Star: 5 Points 3">
            <a:extLst>
              <a:ext uri="{FF2B5EF4-FFF2-40B4-BE49-F238E27FC236}">
                <a16:creationId xmlns:a16="http://schemas.microsoft.com/office/drawing/2014/main" id="{7CCB1033-1C1D-B875-A410-8607EB77AD72}"/>
              </a:ext>
            </a:extLst>
          </p:cNvPr>
          <p:cNvSpPr/>
          <p:nvPr/>
        </p:nvSpPr>
        <p:spPr>
          <a:xfrm>
            <a:off x="9168685" y="4131712"/>
            <a:ext cx="466531" cy="56294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6</a:t>
            </a:r>
          </a:p>
        </p:txBody>
      </p:sp>
      <p:sp>
        <p:nvSpPr>
          <p:cNvPr id="5" name="Star: 5 Points 4">
            <a:extLst>
              <a:ext uri="{FF2B5EF4-FFF2-40B4-BE49-F238E27FC236}">
                <a16:creationId xmlns:a16="http://schemas.microsoft.com/office/drawing/2014/main" id="{504053AE-2BDC-ACD8-317B-E8DA06730054}"/>
              </a:ext>
            </a:extLst>
          </p:cNvPr>
          <p:cNvSpPr/>
          <p:nvPr/>
        </p:nvSpPr>
        <p:spPr>
          <a:xfrm>
            <a:off x="6463004" y="4139682"/>
            <a:ext cx="466531" cy="56294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4</a:t>
            </a:r>
          </a:p>
        </p:txBody>
      </p:sp>
      <p:sp>
        <p:nvSpPr>
          <p:cNvPr id="8" name="Star: 5 Points 7">
            <a:extLst>
              <a:ext uri="{FF2B5EF4-FFF2-40B4-BE49-F238E27FC236}">
                <a16:creationId xmlns:a16="http://schemas.microsoft.com/office/drawing/2014/main" id="{0B0CE8FA-CAE1-5A48-015B-7F303CDA0C7C}"/>
              </a:ext>
            </a:extLst>
          </p:cNvPr>
          <p:cNvSpPr/>
          <p:nvPr/>
        </p:nvSpPr>
        <p:spPr>
          <a:xfrm>
            <a:off x="114300" y="6193226"/>
            <a:ext cx="466531" cy="56294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9" name="TextBox 8">
            <a:extLst>
              <a:ext uri="{FF2B5EF4-FFF2-40B4-BE49-F238E27FC236}">
                <a16:creationId xmlns:a16="http://schemas.microsoft.com/office/drawing/2014/main" id="{9799EEBC-B26F-60BC-6627-26E4FAB018FF}"/>
              </a:ext>
            </a:extLst>
          </p:cNvPr>
          <p:cNvSpPr txBox="1"/>
          <p:nvPr/>
        </p:nvSpPr>
        <p:spPr>
          <a:xfrm>
            <a:off x="771525" y="6211670"/>
            <a:ext cx="11420475" cy="584775"/>
          </a:xfrm>
          <a:prstGeom prst="rect">
            <a:avLst/>
          </a:prstGeom>
          <a:noFill/>
        </p:spPr>
        <p:txBody>
          <a:bodyPr wrap="square" rtlCol="0">
            <a:spAutoFit/>
          </a:bodyPr>
          <a:lstStyle/>
          <a:p>
            <a:r>
              <a:rPr lang="en-GB" sz="1600" dirty="0"/>
              <a:t>Rank order- Relative Importance in UK Wet Wipes Market e.g. Baby wet wipes.</a:t>
            </a:r>
          </a:p>
          <a:p>
            <a:r>
              <a:rPr lang="en-GB" sz="1600" dirty="0"/>
              <a:t>FYI :Tesco now captures almost one-third of UK grocery spending and approximately £1 in every £10 spent across UK retail</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156190F2-4135-0C60-A6A1-8013FE1CE0F4}"/>
                  </a:ext>
                </a:extLst>
              </p14:cNvPr>
              <p14:cNvContentPartPr/>
              <p14:nvPr/>
            </p14:nvContentPartPr>
            <p14:xfrm>
              <a:off x="300373" y="3142382"/>
              <a:ext cx="670642" cy="670296"/>
            </p14:xfrm>
          </p:contentPart>
        </mc:Choice>
        <mc:Fallback xmlns="">
          <p:pic>
            <p:nvPicPr>
              <p:cNvPr id="18" name="Ink 17">
                <a:extLst>
                  <a:ext uri="{FF2B5EF4-FFF2-40B4-BE49-F238E27FC236}">
                    <a16:creationId xmlns:a16="http://schemas.microsoft.com/office/drawing/2014/main" id="{156190F2-4135-0C60-A6A1-8013FE1CE0F4}"/>
                  </a:ext>
                </a:extLst>
              </p:cNvPr>
              <p:cNvPicPr/>
              <p:nvPr/>
            </p:nvPicPr>
            <p:blipFill>
              <a:blip r:embed="rId4"/>
              <a:stretch>
                <a:fillRect/>
              </a:stretch>
            </p:blipFill>
            <p:spPr>
              <a:xfrm>
                <a:off x="282734" y="3124383"/>
                <a:ext cx="706280" cy="70593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FFC44B40-C52E-4C4F-CF29-CCFD2F800ADF}"/>
                  </a:ext>
                </a:extLst>
              </p14:cNvPr>
              <p14:cNvContentPartPr/>
              <p14:nvPr/>
            </p14:nvContentPartPr>
            <p14:xfrm>
              <a:off x="376655" y="1854631"/>
              <a:ext cx="644798" cy="644798"/>
            </p14:xfrm>
          </p:contentPart>
        </mc:Choice>
        <mc:Fallback xmlns="">
          <p:pic>
            <p:nvPicPr>
              <p:cNvPr id="21" name="Ink 20">
                <a:extLst>
                  <a:ext uri="{FF2B5EF4-FFF2-40B4-BE49-F238E27FC236}">
                    <a16:creationId xmlns:a16="http://schemas.microsoft.com/office/drawing/2014/main" id="{FFC44B40-C52E-4C4F-CF29-CCFD2F800ADF}"/>
                  </a:ext>
                </a:extLst>
              </p:cNvPr>
              <p:cNvPicPr/>
              <p:nvPr/>
            </p:nvPicPr>
            <p:blipFill>
              <a:blip r:embed="rId6"/>
              <a:stretch>
                <a:fillRect/>
              </a:stretch>
            </p:blipFill>
            <p:spPr>
              <a:xfrm>
                <a:off x="358654" y="1836990"/>
                <a:ext cx="680440" cy="680440"/>
              </a:xfrm>
              <a:prstGeom prst="rect">
                <a:avLst/>
              </a:prstGeom>
            </p:spPr>
          </p:pic>
        </mc:Fallback>
      </mc:AlternateContent>
    </p:spTree>
    <p:extLst>
      <p:ext uri="{BB962C8B-B14F-4D97-AF65-F5344CB8AC3E}">
        <p14:creationId xmlns:p14="http://schemas.microsoft.com/office/powerpoint/2010/main" val="1523903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2380868"/>
            <a:ext cx="11982332" cy="2087795"/>
            <a:chOff x="143163" y="5763486"/>
            <a:chExt cx="11982332" cy="739555"/>
          </a:xfrm>
        </p:grpSpPr>
        <p:sp>
          <p:nvSpPr>
            <p:cNvPr id="46" name="Rectangle 45">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D5D954-2734-4298-A194-DF0138C03BFF}"/>
              </a:ext>
            </a:extLst>
          </p:cNvPr>
          <p:cNvSpPr>
            <a:spLocks noGrp="1"/>
          </p:cNvSpPr>
          <p:nvPr>
            <p:ph type="title"/>
          </p:nvPr>
        </p:nvSpPr>
        <p:spPr>
          <a:xfrm>
            <a:off x="504968" y="675564"/>
            <a:ext cx="2650214" cy="4812541"/>
          </a:xfrm>
        </p:spPr>
        <p:txBody>
          <a:bodyPr vert="horz" lIns="91440" tIns="45720" rIns="91440" bIns="45720" rtlCol="0" anchor="ctr">
            <a:normAutofit/>
          </a:bodyPr>
          <a:lstStyle/>
          <a:p>
            <a:r>
              <a:rPr lang="en-US" sz="3200" kern="1200" dirty="0">
                <a:solidFill>
                  <a:schemeClr val="tx1"/>
                </a:solidFill>
                <a:latin typeface="+mj-lt"/>
                <a:ea typeface="+mj-ea"/>
                <a:cs typeface="+mj-cs"/>
              </a:rPr>
              <a:t>What  types of wet wipe materials are  being supplied to the UK retail Market in 2026?</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graphicFrame>
        <p:nvGraphicFramePr>
          <p:cNvPr id="24" name="TextBox 2">
            <a:extLst>
              <a:ext uri="{FF2B5EF4-FFF2-40B4-BE49-F238E27FC236}">
                <a16:creationId xmlns:a16="http://schemas.microsoft.com/office/drawing/2014/main" id="{97BDA1A6-2672-F3B7-8FD1-08F106E5BF1A}"/>
              </a:ext>
            </a:extLst>
          </p:cNvPr>
          <p:cNvGraphicFramePr/>
          <p:nvPr>
            <p:extLst>
              <p:ext uri="{D42A27DB-BD31-4B8C-83A1-F6EECF244321}">
                <p14:modId xmlns:p14="http://schemas.microsoft.com/office/powerpoint/2010/main" val="602113381"/>
              </p:ext>
            </p:extLst>
          </p:nvPr>
        </p:nvGraphicFramePr>
        <p:xfrm>
          <a:off x="3356153" y="90439"/>
          <a:ext cx="8601386" cy="6682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EF3C3A26-ED8A-925A-28F5-E8A3B17C1109}"/>
                  </a:ext>
                </a:extLst>
              </p14:cNvPr>
              <p14:cNvContentPartPr/>
              <p14:nvPr/>
            </p14:nvContentPartPr>
            <p14:xfrm>
              <a:off x="3456359" y="289910"/>
              <a:ext cx="6676685" cy="661812"/>
            </p14:xfrm>
          </p:contentPart>
        </mc:Choice>
        <mc:Fallback xmlns="">
          <p:pic>
            <p:nvPicPr>
              <p:cNvPr id="10" name="Ink 9">
                <a:extLst>
                  <a:ext uri="{FF2B5EF4-FFF2-40B4-BE49-F238E27FC236}">
                    <a16:creationId xmlns:a16="http://schemas.microsoft.com/office/drawing/2014/main" id="{EF3C3A26-ED8A-925A-28F5-E8A3B17C1109}"/>
                  </a:ext>
                </a:extLst>
              </p:cNvPr>
              <p:cNvPicPr/>
              <p:nvPr/>
            </p:nvPicPr>
            <p:blipFill>
              <a:blip r:embed="rId8"/>
              <a:stretch>
                <a:fillRect/>
              </a:stretch>
            </p:blipFill>
            <p:spPr>
              <a:xfrm>
                <a:off x="3447719" y="280913"/>
                <a:ext cx="6694324" cy="67944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0FFC8271-49A2-3C45-13D1-F72054814D48}"/>
                  </a:ext>
                </a:extLst>
              </p14:cNvPr>
              <p14:cNvContentPartPr/>
              <p14:nvPr/>
            </p14:nvContentPartPr>
            <p14:xfrm>
              <a:off x="6718040" y="4844568"/>
              <a:ext cx="2855167" cy="525960"/>
            </p14:xfrm>
          </p:contentPart>
        </mc:Choice>
        <mc:Fallback xmlns="">
          <p:pic>
            <p:nvPicPr>
              <p:cNvPr id="12" name="Ink 11">
                <a:extLst>
                  <a:ext uri="{FF2B5EF4-FFF2-40B4-BE49-F238E27FC236}">
                    <a16:creationId xmlns:a16="http://schemas.microsoft.com/office/drawing/2014/main" id="{0FFC8271-49A2-3C45-13D1-F72054814D48}"/>
                  </a:ext>
                </a:extLst>
              </p:cNvPr>
              <p:cNvPicPr/>
              <p:nvPr/>
            </p:nvPicPr>
            <p:blipFill>
              <a:blip r:embed="rId10"/>
              <a:stretch>
                <a:fillRect/>
              </a:stretch>
            </p:blipFill>
            <p:spPr>
              <a:xfrm>
                <a:off x="6709399" y="4835928"/>
                <a:ext cx="2872809" cy="543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59AF15E6-2FF7-83BD-9F01-EF0278239FED}"/>
                  </a:ext>
                </a:extLst>
              </p14:cNvPr>
              <p14:cNvContentPartPr/>
              <p14:nvPr/>
            </p14:nvContentPartPr>
            <p14:xfrm>
              <a:off x="3356152" y="5723343"/>
              <a:ext cx="2339341" cy="551160"/>
            </p14:xfrm>
          </p:contentPart>
        </mc:Choice>
        <mc:Fallback xmlns="">
          <p:pic>
            <p:nvPicPr>
              <p:cNvPr id="14" name="Ink 13">
                <a:extLst>
                  <a:ext uri="{FF2B5EF4-FFF2-40B4-BE49-F238E27FC236}">
                    <a16:creationId xmlns:a16="http://schemas.microsoft.com/office/drawing/2014/main" id="{59AF15E6-2FF7-83BD-9F01-EF0278239FED}"/>
                  </a:ext>
                </a:extLst>
              </p:cNvPr>
              <p:cNvPicPr/>
              <p:nvPr/>
            </p:nvPicPr>
            <p:blipFill>
              <a:blip r:embed="rId12"/>
              <a:stretch>
                <a:fillRect/>
              </a:stretch>
            </p:blipFill>
            <p:spPr>
              <a:xfrm>
                <a:off x="3347152" y="5714343"/>
                <a:ext cx="2356981" cy="568800"/>
              </a:xfrm>
              <a:prstGeom prst="rect">
                <a:avLst/>
              </a:prstGeom>
            </p:spPr>
          </p:pic>
        </mc:Fallback>
      </mc:AlternateContent>
    </p:spTree>
    <p:extLst>
      <p:ext uri="{BB962C8B-B14F-4D97-AF65-F5344CB8AC3E}">
        <p14:creationId xmlns:p14="http://schemas.microsoft.com/office/powerpoint/2010/main" val="868955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19930-74E3-91B1-DB12-077F5A845AAE}"/>
              </a:ext>
            </a:extLst>
          </p:cNvPr>
          <p:cNvSpPr>
            <a:spLocks noGrp="1"/>
          </p:cNvSpPr>
          <p:nvPr>
            <p:ph type="title"/>
          </p:nvPr>
        </p:nvSpPr>
        <p:spPr>
          <a:xfrm>
            <a:off x="4187" y="645054"/>
            <a:ext cx="3374136" cy="5567891"/>
          </a:xfrm>
        </p:spPr>
        <p:txBody>
          <a:bodyPr vert="horz" lIns="91440" tIns="45720" rIns="91440" bIns="45720" rtlCol="0" anchor="ctr">
            <a:normAutofit/>
          </a:bodyPr>
          <a:lstStyle/>
          <a:p>
            <a:r>
              <a:rPr lang="en-US" sz="3600" kern="1200" dirty="0">
                <a:solidFill>
                  <a:schemeClr val="tx1"/>
                </a:solidFill>
                <a:latin typeface="+mj-lt"/>
                <a:ea typeface="+mj-ea"/>
                <a:cs typeface="+mj-cs"/>
              </a:rPr>
              <a:t>Policy  trajectory (banning </a:t>
            </a:r>
            <a:r>
              <a:rPr lang="en-US" sz="3600" b="1" kern="1200" dirty="0">
                <a:solidFill>
                  <a:schemeClr val="tx1"/>
                </a:solidFill>
                <a:latin typeface="+mj-lt"/>
                <a:ea typeface="+mj-ea"/>
                <a:cs typeface="+mj-cs"/>
              </a:rPr>
              <a:t>plastic</a:t>
            </a:r>
            <a:r>
              <a:rPr lang="en-US" sz="3600" kern="1200" dirty="0">
                <a:solidFill>
                  <a:schemeClr val="tx1"/>
                </a:solidFill>
                <a:latin typeface="+mj-lt"/>
                <a:ea typeface="+mj-ea"/>
                <a:cs typeface="+mj-cs"/>
              </a:rPr>
              <a:t> in wipes)  cannot be understood  through  material substitution  alone.</a:t>
            </a: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graphicFrame>
        <p:nvGraphicFramePr>
          <p:cNvPr id="6" name="TextBox 3">
            <a:extLst>
              <a:ext uri="{FF2B5EF4-FFF2-40B4-BE49-F238E27FC236}">
                <a16:creationId xmlns:a16="http://schemas.microsoft.com/office/drawing/2014/main" id="{3AC35A95-20A6-19EB-7701-0487320471E1}"/>
              </a:ext>
            </a:extLst>
          </p:cNvPr>
          <p:cNvGraphicFramePr/>
          <p:nvPr>
            <p:extLst>
              <p:ext uri="{D42A27DB-BD31-4B8C-83A1-F6EECF244321}">
                <p14:modId xmlns:p14="http://schemas.microsoft.com/office/powerpoint/2010/main" val="1738659214"/>
              </p:ext>
            </p:extLst>
          </p:nvPr>
        </p:nvGraphicFramePr>
        <p:xfrm>
          <a:off x="3378322" y="708257"/>
          <a:ext cx="8729941"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9822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DF37-89F5-C93C-97D6-A100F995537A}"/>
              </a:ext>
            </a:extLst>
          </p:cNvPr>
          <p:cNvSpPr>
            <a:spLocks noGrp="1"/>
          </p:cNvSpPr>
          <p:nvPr>
            <p:ph type="title"/>
          </p:nvPr>
        </p:nvSpPr>
        <p:spPr>
          <a:xfrm>
            <a:off x="85725" y="71867"/>
            <a:ext cx="11991975" cy="1595103"/>
          </a:xfrm>
        </p:spPr>
        <p:txBody>
          <a:bodyPr vert="horz" lIns="91440" tIns="45720" rIns="91440" bIns="45720" rtlCol="0" anchor="ctr">
            <a:normAutofit/>
          </a:bodyPr>
          <a:lstStyle/>
          <a:p>
            <a:pPr algn="ctr"/>
            <a:r>
              <a:rPr lang="en-US" sz="2700" dirty="0"/>
              <a:t>UK policy has </a:t>
            </a:r>
            <a:r>
              <a:rPr lang="en-US" sz="2700" b="1" dirty="0"/>
              <a:t>moved from </a:t>
            </a:r>
            <a:r>
              <a:rPr lang="en-US" sz="2700" dirty="0"/>
              <a:t>improving flushability </a:t>
            </a:r>
            <a:r>
              <a:rPr lang="en-US" sz="2700" b="1" dirty="0">
                <a:solidFill>
                  <a:srgbClr val="FF0000"/>
                </a:solidFill>
              </a:rPr>
              <a:t>to keeping wipes out of sewers altogether (only Pee, Poo and Paper is flushable).</a:t>
            </a:r>
            <a:endParaRPr lang="en-US" sz="2700" dirty="0">
              <a:solidFill>
                <a:srgbClr val="FF0000"/>
              </a:solidFill>
            </a:endParaRPr>
          </a:p>
        </p:txBody>
      </p:sp>
      <p:pic>
        <p:nvPicPr>
          <p:cNvPr id="7" name="Picture 6">
            <a:extLst>
              <a:ext uri="{FF2B5EF4-FFF2-40B4-BE49-F238E27FC236}">
                <a16:creationId xmlns:a16="http://schemas.microsoft.com/office/drawing/2014/main" id="{76BD9127-264D-71CC-908D-1B6D9EF1F24E}"/>
              </a:ext>
            </a:extLst>
          </p:cNvPr>
          <p:cNvPicPr>
            <a:picLocks noChangeAspect="1"/>
          </p:cNvPicPr>
          <p:nvPr/>
        </p:nvPicPr>
        <p:blipFill>
          <a:blip r:embed="rId2"/>
          <a:stretch>
            <a:fillRect/>
          </a:stretch>
        </p:blipFill>
        <p:spPr>
          <a:xfrm>
            <a:off x="0" y="1618233"/>
            <a:ext cx="11991975" cy="5119163"/>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BC057A0E-5808-52D4-B783-A6F339855F07}"/>
                  </a:ext>
                </a:extLst>
              </p14:cNvPr>
              <p14:cNvContentPartPr/>
              <p14:nvPr/>
            </p14:nvContentPartPr>
            <p14:xfrm>
              <a:off x="6835140" y="2567880"/>
              <a:ext cx="360" cy="360"/>
            </p14:xfrm>
          </p:contentPart>
        </mc:Choice>
        <mc:Fallback xmlns="">
          <p:pic>
            <p:nvPicPr>
              <p:cNvPr id="4" name="Ink 3">
                <a:extLst>
                  <a:ext uri="{FF2B5EF4-FFF2-40B4-BE49-F238E27FC236}">
                    <a16:creationId xmlns:a16="http://schemas.microsoft.com/office/drawing/2014/main" id="{BC057A0E-5808-52D4-B783-A6F339855F07}"/>
                  </a:ext>
                </a:extLst>
              </p:cNvPr>
              <p:cNvPicPr/>
              <p:nvPr/>
            </p:nvPicPr>
            <p:blipFill>
              <a:blip r:embed="rId4"/>
              <a:stretch>
                <a:fillRect/>
              </a:stretch>
            </p:blipFill>
            <p:spPr>
              <a:xfrm>
                <a:off x="6826140" y="2558880"/>
                <a:ext cx="18000" cy="18000"/>
              </a:xfrm>
              <a:prstGeom prst="rect">
                <a:avLst/>
              </a:prstGeom>
            </p:spPr>
          </p:pic>
        </mc:Fallback>
      </mc:AlternateContent>
      <p:sp>
        <p:nvSpPr>
          <p:cNvPr id="8" name="TextBox 7">
            <a:extLst>
              <a:ext uri="{FF2B5EF4-FFF2-40B4-BE49-F238E27FC236}">
                <a16:creationId xmlns:a16="http://schemas.microsoft.com/office/drawing/2014/main" id="{D52CCCDC-1742-C8E6-8259-34BBA0A25737}"/>
              </a:ext>
            </a:extLst>
          </p:cNvPr>
          <p:cNvSpPr txBox="1"/>
          <p:nvPr/>
        </p:nvSpPr>
        <p:spPr>
          <a:xfrm>
            <a:off x="1701029" y="1242210"/>
            <a:ext cx="8589916" cy="646331"/>
          </a:xfrm>
          <a:prstGeom prst="rect">
            <a:avLst/>
          </a:prstGeom>
          <a:noFill/>
        </p:spPr>
        <p:txBody>
          <a:bodyPr wrap="none" rtlCol="0">
            <a:spAutoFit/>
          </a:bodyPr>
          <a:lstStyle/>
          <a:p>
            <a:r>
              <a:rPr lang="en-GB" dirty="0">
                <a:hlinkClick r:id="rId5"/>
              </a:rPr>
              <a:t>https://www.water.org.uk/news-views-publications/news/fine-flush-certification-end</a:t>
            </a:r>
            <a:endParaRPr lang="en-GB" dirty="0"/>
          </a:p>
          <a:p>
            <a:endParaRPr lang="en-GB" dirty="0"/>
          </a:p>
        </p:txBody>
      </p:sp>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BC5204E8-175F-FA5D-0E61-3BEDAD012D0E}"/>
                  </a:ext>
                </a:extLst>
              </p14:cNvPr>
              <p14:cNvContentPartPr/>
              <p14:nvPr/>
            </p14:nvContentPartPr>
            <p14:xfrm>
              <a:off x="3680460" y="4312860"/>
              <a:ext cx="360" cy="360"/>
            </p14:xfrm>
          </p:contentPart>
        </mc:Choice>
        <mc:Fallback xmlns="">
          <p:pic>
            <p:nvPicPr>
              <p:cNvPr id="9" name="Ink 8">
                <a:extLst>
                  <a:ext uri="{FF2B5EF4-FFF2-40B4-BE49-F238E27FC236}">
                    <a16:creationId xmlns:a16="http://schemas.microsoft.com/office/drawing/2014/main" id="{BC5204E8-175F-FA5D-0E61-3BEDAD012D0E}"/>
                  </a:ext>
                </a:extLst>
              </p:cNvPr>
              <p:cNvPicPr/>
              <p:nvPr/>
            </p:nvPicPr>
            <p:blipFill>
              <a:blip r:embed="rId4"/>
              <a:stretch>
                <a:fillRect/>
              </a:stretch>
            </p:blipFill>
            <p:spPr>
              <a:xfrm>
                <a:off x="3671460" y="43038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B7A15BE9-B0EA-FAD5-C80A-66D8D9D6383B}"/>
                  </a:ext>
                </a:extLst>
              </p14:cNvPr>
              <p14:cNvContentPartPr/>
              <p14:nvPr/>
            </p14:nvContentPartPr>
            <p14:xfrm>
              <a:off x="583185" y="4111309"/>
              <a:ext cx="2114250" cy="450446"/>
            </p14:xfrm>
          </p:contentPart>
        </mc:Choice>
        <mc:Fallback xmlns="">
          <p:pic>
            <p:nvPicPr>
              <p:cNvPr id="11" name="Ink 10">
                <a:extLst>
                  <a:ext uri="{FF2B5EF4-FFF2-40B4-BE49-F238E27FC236}">
                    <a16:creationId xmlns:a16="http://schemas.microsoft.com/office/drawing/2014/main" id="{B7A15BE9-B0EA-FAD5-C80A-66D8D9D6383B}"/>
                  </a:ext>
                </a:extLst>
              </p:cNvPr>
              <p:cNvPicPr/>
              <p:nvPr/>
            </p:nvPicPr>
            <p:blipFill>
              <a:blip r:embed="rId8"/>
              <a:stretch>
                <a:fillRect/>
              </a:stretch>
            </p:blipFill>
            <p:spPr>
              <a:xfrm>
                <a:off x="574185" y="4102300"/>
                <a:ext cx="2131890" cy="46810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9BFF1AF2-61F4-EAE5-5CD5-06D9F42A719A}"/>
                  </a:ext>
                </a:extLst>
              </p14:cNvPr>
              <p14:cNvContentPartPr/>
              <p14:nvPr/>
            </p14:nvContentPartPr>
            <p14:xfrm>
              <a:off x="1731828" y="4632065"/>
              <a:ext cx="4810632" cy="312120"/>
            </p14:xfrm>
          </p:contentPart>
        </mc:Choice>
        <mc:Fallback xmlns="">
          <p:pic>
            <p:nvPicPr>
              <p:cNvPr id="22" name="Ink 21">
                <a:extLst>
                  <a:ext uri="{FF2B5EF4-FFF2-40B4-BE49-F238E27FC236}">
                    <a16:creationId xmlns:a16="http://schemas.microsoft.com/office/drawing/2014/main" id="{9BFF1AF2-61F4-EAE5-5CD5-06D9F42A719A}"/>
                  </a:ext>
                </a:extLst>
              </p:cNvPr>
              <p:cNvPicPr/>
              <p:nvPr/>
            </p:nvPicPr>
            <p:blipFill>
              <a:blip r:embed="rId10"/>
              <a:stretch>
                <a:fillRect/>
              </a:stretch>
            </p:blipFill>
            <p:spPr>
              <a:xfrm>
                <a:off x="1713827" y="4614065"/>
                <a:ext cx="4846274"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8" name="Ink 37">
                <a:extLst>
                  <a:ext uri="{FF2B5EF4-FFF2-40B4-BE49-F238E27FC236}">
                    <a16:creationId xmlns:a16="http://schemas.microsoft.com/office/drawing/2014/main" id="{EAD0538F-61DB-0BE8-D3DF-EED1EE4F58CF}"/>
                  </a:ext>
                </a:extLst>
              </p14:cNvPr>
              <p14:cNvContentPartPr/>
              <p14:nvPr/>
            </p14:nvContentPartPr>
            <p14:xfrm>
              <a:off x="6690420" y="5928180"/>
              <a:ext cx="360" cy="360"/>
            </p14:xfrm>
          </p:contentPart>
        </mc:Choice>
        <mc:Fallback xmlns="">
          <p:pic>
            <p:nvPicPr>
              <p:cNvPr id="38" name="Ink 37">
                <a:extLst>
                  <a:ext uri="{FF2B5EF4-FFF2-40B4-BE49-F238E27FC236}">
                    <a16:creationId xmlns:a16="http://schemas.microsoft.com/office/drawing/2014/main" id="{EAD0538F-61DB-0BE8-D3DF-EED1EE4F58CF}"/>
                  </a:ext>
                </a:extLst>
              </p:cNvPr>
              <p:cNvPicPr/>
              <p:nvPr/>
            </p:nvPicPr>
            <p:blipFill>
              <a:blip r:embed="rId12"/>
              <a:stretch>
                <a:fillRect/>
              </a:stretch>
            </p:blipFill>
            <p:spPr>
              <a:xfrm>
                <a:off x="6681420" y="59191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 name="Ink 39">
                <a:extLst>
                  <a:ext uri="{FF2B5EF4-FFF2-40B4-BE49-F238E27FC236}">
                    <a16:creationId xmlns:a16="http://schemas.microsoft.com/office/drawing/2014/main" id="{43150A69-3D05-07F8-DFE4-82A9C0ACDC11}"/>
                  </a:ext>
                </a:extLst>
              </p14:cNvPr>
              <p14:cNvContentPartPr/>
              <p14:nvPr/>
            </p14:nvContentPartPr>
            <p14:xfrm>
              <a:off x="5331045" y="6302862"/>
              <a:ext cx="1888184" cy="344160"/>
            </p14:xfrm>
          </p:contentPart>
        </mc:Choice>
        <mc:Fallback xmlns="">
          <p:pic>
            <p:nvPicPr>
              <p:cNvPr id="40" name="Ink 39">
                <a:extLst>
                  <a:ext uri="{FF2B5EF4-FFF2-40B4-BE49-F238E27FC236}">
                    <a16:creationId xmlns:a16="http://schemas.microsoft.com/office/drawing/2014/main" id="{43150A69-3D05-07F8-DFE4-82A9C0ACDC11}"/>
                  </a:ext>
                </a:extLst>
              </p:cNvPr>
              <p:cNvPicPr/>
              <p:nvPr/>
            </p:nvPicPr>
            <p:blipFill>
              <a:blip r:embed="rId14"/>
              <a:stretch>
                <a:fillRect/>
              </a:stretch>
            </p:blipFill>
            <p:spPr>
              <a:xfrm>
                <a:off x="5322045" y="6293862"/>
                <a:ext cx="1905824" cy="361800"/>
              </a:xfrm>
              <a:prstGeom prst="rect">
                <a:avLst/>
              </a:prstGeom>
            </p:spPr>
          </p:pic>
        </mc:Fallback>
      </mc:AlternateContent>
      <p:pic>
        <p:nvPicPr>
          <p:cNvPr id="41" name="Picture 2">
            <a:extLst>
              <a:ext uri="{FF2B5EF4-FFF2-40B4-BE49-F238E27FC236}">
                <a16:creationId xmlns:a16="http://schemas.microsoft.com/office/drawing/2014/main" id="{E70A50F5-FEEB-6989-3D42-72D3FAC967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70577" y="2900189"/>
            <a:ext cx="1259205" cy="125920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2B9DE666-FCF6-1DA7-8FF2-774EF81AA05B}"/>
              </a:ext>
            </a:extLst>
          </p:cNvPr>
          <p:cNvSpPr txBox="1"/>
          <p:nvPr/>
        </p:nvSpPr>
        <p:spPr>
          <a:xfrm rot="18525206">
            <a:off x="10692436" y="3305063"/>
            <a:ext cx="1215484" cy="369332"/>
          </a:xfrm>
          <a:prstGeom prst="rect">
            <a:avLst/>
          </a:prstGeom>
          <a:noFill/>
        </p:spPr>
        <p:txBody>
          <a:bodyPr wrap="square" rtlCol="0">
            <a:spAutoFit/>
          </a:bodyPr>
          <a:lstStyle/>
          <a:p>
            <a:r>
              <a:rPr lang="en-GB" dirty="0">
                <a:solidFill>
                  <a:srgbClr val="FF0000"/>
                </a:solidFill>
              </a:rPr>
              <a:t>withdrawn</a:t>
            </a:r>
          </a:p>
        </p:txBody>
      </p:sp>
    </p:spTree>
    <p:extLst>
      <p:ext uri="{BB962C8B-B14F-4D97-AF65-F5344CB8AC3E}">
        <p14:creationId xmlns:p14="http://schemas.microsoft.com/office/powerpoint/2010/main" val="1565926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696F-4328-EBAB-0185-FCF81679FC30}"/>
              </a:ext>
            </a:extLst>
          </p:cNvPr>
          <p:cNvSpPr>
            <a:spLocks noGrp="1"/>
          </p:cNvSpPr>
          <p:nvPr>
            <p:ph type="title"/>
          </p:nvPr>
        </p:nvSpPr>
        <p:spPr>
          <a:xfrm>
            <a:off x="278702" y="268673"/>
            <a:ext cx="1928813" cy="1289304"/>
          </a:xfrm>
        </p:spPr>
        <p:txBody>
          <a:bodyPr vert="horz" lIns="68580" tIns="34290" rIns="68580" bIns="34290" rtlCol="0" anchor="b">
            <a:normAutofit/>
          </a:bodyPr>
          <a:lstStyle/>
          <a:p>
            <a:pPr defTabSz="685800"/>
            <a:r>
              <a:rPr lang="en-US" sz="2700" dirty="0"/>
              <a:t>UK Sewerage Undertakers</a:t>
            </a:r>
          </a:p>
        </p:txBody>
      </p:sp>
      <p:pic>
        <p:nvPicPr>
          <p:cNvPr id="9" name="Content Placeholder 8">
            <a:extLst>
              <a:ext uri="{FF2B5EF4-FFF2-40B4-BE49-F238E27FC236}">
                <a16:creationId xmlns:a16="http://schemas.microsoft.com/office/drawing/2014/main" id="{0290159A-9CDB-1E2F-C4A4-0F3A8FCD7777}"/>
              </a:ext>
            </a:extLst>
          </p:cNvPr>
          <p:cNvPicPr>
            <a:picLocks noGrp="1" noChangeAspect="1"/>
          </p:cNvPicPr>
          <p:nvPr>
            <p:ph idx="1"/>
          </p:nvPr>
        </p:nvPicPr>
        <p:blipFill>
          <a:blip r:embed="rId2"/>
          <a:stretch>
            <a:fillRect/>
          </a:stretch>
        </p:blipFill>
        <p:spPr>
          <a:xfrm>
            <a:off x="514351" y="1819275"/>
            <a:ext cx="3076574" cy="3352800"/>
          </a:xfrm>
        </p:spPr>
      </p:pic>
      <p:pic>
        <p:nvPicPr>
          <p:cNvPr id="5" name="Content Placeholder 4">
            <a:extLst>
              <a:ext uri="{FF2B5EF4-FFF2-40B4-BE49-F238E27FC236}">
                <a16:creationId xmlns:a16="http://schemas.microsoft.com/office/drawing/2014/main" id="{EE8ABB9C-4D92-AA27-754B-02534C0468AC}"/>
              </a:ext>
            </a:extLst>
          </p:cNvPr>
          <p:cNvPicPr>
            <a:picLocks noChangeAspect="1"/>
          </p:cNvPicPr>
          <p:nvPr/>
        </p:nvPicPr>
        <p:blipFill>
          <a:blip r:embed="rId3"/>
          <a:stretch>
            <a:fillRect/>
          </a:stretch>
        </p:blipFill>
        <p:spPr>
          <a:xfrm>
            <a:off x="4600575" y="561975"/>
            <a:ext cx="6496050" cy="5238750"/>
          </a:xfrm>
          <a:prstGeom prst="rect">
            <a:avLst/>
          </a:prstGeom>
        </p:spPr>
      </p:pic>
      <p:pic>
        <p:nvPicPr>
          <p:cNvPr id="12" name="Picture 11">
            <a:extLst>
              <a:ext uri="{FF2B5EF4-FFF2-40B4-BE49-F238E27FC236}">
                <a16:creationId xmlns:a16="http://schemas.microsoft.com/office/drawing/2014/main" id="{E37E0E51-2CA8-98CD-2D1A-D263E2F20498}"/>
              </a:ext>
            </a:extLst>
          </p:cNvPr>
          <p:cNvPicPr>
            <a:picLocks noChangeAspect="1"/>
          </p:cNvPicPr>
          <p:nvPr/>
        </p:nvPicPr>
        <p:blipFill>
          <a:blip r:embed="rId4"/>
          <a:stretch>
            <a:fillRect/>
          </a:stretch>
        </p:blipFill>
        <p:spPr>
          <a:xfrm>
            <a:off x="9984485" y="111239"/>
            <a:ext cx="1928813" cy="1199252"/>
          </a:xfrm>
          <a:prstGeom prst="rect">
            <a:avLst/>
          </a:prstGeom>
        </p:spPr>
      </p:pic>
      <p:sp>
        <p:nvSpPr>
          <p:cNvPr id="3" name="TextBox 2">
            <a:extLst>
              <a:ext uri="{FF2B5EF4-FFF2-40B4-BE49-F238E27FC236}">
                <a16:creationId xmlns:a16="http://schemas.microsoft.com/office/drawing/2014/main" id="{83AA9051-F927-1FEA-59B8-3FDB7CE0F9AB}"/>
              </a:ext>
            </a:extLst>
          </p:cNvPr>
          <p:cNvSpPr txBox="1"/>
          <p:nvPr/>
        </p:nvSpPr>
        <p:spPr>
          <a:xfrm>
            <a:off x="352425" y="5651296"/>
            <a:ext cx="11560873" cy="1200329"/>
          </a:xfrm>
          <a:prstGeom prst="rect">
            <a:avLst/>
          </a:prstGeom>
          <a:noFill/>
        </p:spPr>
        <p:txBody>
          <a:bodyPr wrap="square" rtlCol="0">
            <a:spAutoFit/>
          </a:bodyPr>
          <a:lstStyle/>
          <a:p>
            <a:r>
              <a:rPr lang="en-GB" sz="2400" b="1" dirty="0"/>
              <a:t>Scotland &amp; Northern Ireland  are Government run Sewerage Undertakers </a:t>
            </a:r>
            <a:r>
              <a:rPr lang="en-GB" sz="2400" b="1" dirty="0">
                <a:solidFill>
                  <a:srgbClr val="00B050"/>
                </a:solidFill>
              </a:rPr>
              <a:t>. </a:t>
            </a:r>
            <a:r>
              <a:rPr lang="en-GB" sz="2400" dirty="0">
                <a:solidFill>
                  <a:srgbClr val="00B050"/>
                </a:solidFill>
              </a:rPr>
              <a:t>Wales </a:t>
            </a:r>
            <a:r>
              <a:rPr lang="en-GB" sz="2400" dirty="0"/>
              <a:t>has a  </a:t>
            </a:r>
            <a:r>
              <a:rPr lang="en-GB" sz="2400" dirty="0">
                <a:solidFill>
                  <a:srgbClr val="00B050"/>
                </a:solidFill>
              </a:rPr>
              <a:t>“Not for Profit Organisation</a:t>
            </a:r>
            <a:r>
              <a:rPr lang="en-GB" sz="2400" dirty="0"/>
              <a:t>”. </a:t>
            </a:r>
            <a:r>
              <a:rPr lang="en-GB" sz="2400" b="1" dirty="0">
                <a:solidFill>
                  <a:srgbClr val="00B0F0"/>
                </a:solidFill>
              </a:rPr>
              <a:t>England</a:t>
            </a:r>
            <a:r>
              <a:rPr lang="en-GB" sz="2400" dirty="0">
                <a:solidFill>
                  <a:srgbClr val="00B0F0"/>
                </a:solidFill>
              </a:rPr>
              <a:t>- All English Sewerage Undertakers  are profit seeking Businesses !</a:t>
            </a:r>
          </a:p>
        </p:txBody>
      </p:sp>
    </p:spTree>
    <p:extLst>
      <p:ext uri="{BB962C8B-B14F-4D97-AF65-F5344CB8AC3E}">
        <p14:creationId xmlns:p14="http://schemas.microsoft.com/office/powerpoint/2010/main" val="1506984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9F42D-7837-EDDE-1BE6-C4C69FA626FB}"/>
              </a:ext>
            </a:extLst>
          </p:cNvPr>
          <p:cNvSpPr>
            <a:spLocks noGrp="1"/>
          </p:cNvSpPr>
          <p:nvPr>
            <p:ph type="title"/>
          </p:nvPr>
        </p:nvSpPr>
        <p:spPr>
          <a:xfrm>
            <a:off x="0" y="365126"/>
            <a:ext cx="12192000" cy="1325563"/>
          </a:xfrm>
        </p:spPr>
        <p:txBody>
          <a:bodyPr>
            <a:normAutofit/>
          </a:bodyPr>
          <a:lstStyle/>
          <a:p>
            <a:pPr algn="ctr"/>
            <a:r>
              <a:rPr lang="en-GB" dirty="0"/>
              <a:t>Core duties  of Sewerage  undertakers</a:t>
            </a:r>
          </a:p>
        </p:txBody>
      </p:sp>
      <p:sp>
        <p:nvSpPr>
          <p:cNvPr id="3" name="Content Placeholder 2">
            <a:extLst>
              <a:ext uri="{FF2B5EF4-FFF2-40B4-BE49-F238E27FC236}">
                <a16:creationId xmlns:a16="http://schemas.microsoft.com/office/drawing/2014/main" id="{B84897FE-DA3B-2C23-2702-300545803441}"/>
              </a:ext>
            </a:extLst>
          </p:cNvPr>
          <p:cNvSpPr>
            <a:spLocks noGrp="1"/>
          </p:cNvSpPr>
          <p:nvPr>
            <p:ph idx="1"/>
          </p:nvPr>
        </p:nvSpPr>
        <p:spPr>
          <a:xfrm>
            <a:off x="0" y="1825625"/>
            <a:ext cx="12192000" cy="4351338"/>
          </a:xfrm>
        </p:spPr>
        <p:txBody>
          <a:bodyPr>
            <a:normAutofit/>
          </a:bodyPr>
          <a:lstStyle/>
          <a:p>
            <a:r>
              <a:rPr lang="en-GB" sz="2400" dirty="0"/>
              <a:t>A </a:t>
            </a:r>
            <a:r>
              <a:rPr lang="en-GB" sz="2400" b="1" dirty="0"/>
              <a:t>sewerage undertaker</a:t>
            </a:r>
            <a:r>
              <a:rPr lang="en-GB" sz="2400" dirty="0"/>
              <a:t> has a duty to </a:t>
            </a:r>
            <a:r>
              <a:rPr lang="en-GB" sz="2400" dirty="0">
                <a:solidFill>
                  <a:srgbClr val="FF0000"/>
                </a:solidFill>
              </a:rPr>
              <a:t>provide</a:t>
            </a:r>
            <a:r>
              <a:rPr lang="en-GB" sz="2400" dirty="0"/>
              <a:t>,</a:t>
            </a:r>
            <a:r>
              <a:rPr lang="en-GB" sz="2400" dirty="0">
                <a:solidFill>
                  <a:srgbClr val="FF0000"/>
                </a:solidFill>
              </a:rPr>
              <a:t> improve </a:t>
            </a:r>
            <a:r>
              <a:rPr lang="en-GB" sz="2400" dirty="0"/>
              <a:t>and </a:t>
            </a:r>
            <a:r>
              <a:rPr lang="en-GB" sz="2400" dirty="0">
                <a:solidFill>
                  <a:srgbClr val="FF0000"/>
                </a:solidFill>
              </a:rPr>
              <a:t>extend</a:t>
            </a:r>
            <a:r>
              <a:rPr lang="en-GB" sz="2400" dirty="0"/>
              <a:t> the public sewer system either in or outside its area and to</a:t>
            </a:r>
            <a:r>
              <a:rPr lang="en-GB" sz="2400" dirty="0">
                <a:solidFill>
                  <a:srgbClr val="FF0000"/>
                </a:solidFill>
              </a:rPr>
              <a:t> cleanse </a:t>
            </a:r>
            <a:r>
              <a:rPr lang="en-GB" sz="2400" dirty="0"/>
              <a:t>and</a:t>
            </a:r>
            <a:r>
              <a:rPr lang="en-GB" sz="2400" dirty="0">
                <a:solidFill>
                  <a:srgbClr val="FF0000"/>
                </a:solidFill>
              </a:rPr>
              <a:t> maintain </a:t>
            </a:r>
            <a:r>
              <a:rPr lang="en-GB" sz="2400" dirty="0"/>
              <a:t>it so that its area is, and continues to be, </a:t>
            </a:r>
            <a:r>
              <a:rPr lang="en-GB" sz="2400" b="1" dirty="0"/>
              <a:t>effectually drained.</a:t>
            </a:r>
          </a:p>
          <a:p>
            <a:r>
              <a:rPr lang="en-GB" sz="2400" dirty="0"/>
              <a:t>An </a:t>
            </a:r>
            <a:r>
              <a:rPr lang="en-GB" sz="2400" b="1" dirty="0"/>
              <a:t>undertaker</a:t>
            </a:r>
            <a:r>
              <a:rPr lang="en-GB" sz="2400" dirty="0"/>
              <a:t> must also make provisions for the </a:t>
            </a:r>
            <a:r>
              <a:rPr lang="en-GB" sz="2400" dirty="0">
                <a:solidFill>
                  <a:srgbClr val="FF0000"/>
                </a:solidFill>
              </a:rPr>
              <a:t>emptying</a:t>
            </a:r>
            <a:r>
              <a:rPr lang="en-GB" sz="2400" dirty="0"/>
              <a:t> of its sewers and any lateral drains which belong to, or are vested in it, and for </a:t>
            </a:r>
            <a:r>
              <a:rPr lang="en-GB" sz="2400" dirty="0">
                <a:solidFill>
                  <a:srgbClr val="FF0000"/>
                </a:solidFill>
              </a:rPr>
              <a:t>dealing with their contents</a:t>
            </a:r>
            <a:r>
              <a:rPr lang="en-GB" sz="2400" dirty="0"/>
              <a:t>, including trade effluent. </a:t>
            </a:r>
          </a:p>
          <a:p>
            <a:r>
              <a:rPr lang="en-GB" sz="2400" dirty="0"/>
              <a:t>Each </a:t>
            </a:r>
            <a:r>
              <a:rPr lang="en-GB" sz="2400" b="1" dirty="0"/>
              <a:t>sewerage undertaker</a:t>
            </a:r>
            <a:r>
              <a:rPr lang="en-GB" sz="2400" dirty="0"/>
              <a:t> must prepare, publish and maintain a drainage and wastewater management plan (DWMP). The plan is a long-term plan for managing and developing the </a:t>
            </a:r>
            <a:r>
              <a:rPr lang="en-GB" sz="2400" b="1" dirty="0"/>
              <a:t>undertaker</a:t>
            </a:r>
            <a:r>
              <a:rPr lang="en-GB" sz="2400" dirty="0"/>
              <a:t>'s drainage system and </a:t>
            </a:r>
            <a:r>
              <a:rPr lang="en-GB" sz="2400" b="1" dirty="0"/>
              <a:t>sewerage</a:t>
            </a:r>
            <a:r>
              <a:rPr lang="en-GB" sz="2400" dirty="0"/>
              <a:t> system so that it is able to meet, and continue to meet, its obligations under WIA,s.94  and associated duties including those arising under the Urban Waste Water Treatment (England and Wales) Regulations 1994.</a:t>
            </a:r>
          </a:p>
          <a:p>
            <a:endParaRPr lang="en-GB" sz="2000" dirty="0"/>
          </a:p>
          <a:p>
            <a:endParaRPr lang="en-GB" sz="2000" dirty="0"/>
          </a:p>
          <a:p>
            <a:endParaRPr lang="en-GB" sz="2000" dirty="0"/>
          </a:p>
        </p:txBody>
      </p:sp>
    </p:spTree>
    <p:extLst>
      <p:ext uri="{BB962C8B-B14F-4D97-AF65-F5344CB8AC3E}">
        <p14:creationId xmlns:p14="http://schemas.microsoft.com/office/powerpoint/2010/main" val="3231524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B6F2D-DB6B-4806-94D2-7A913637D269}"/>
              </a:ext>
            </a:extLst>
          </p:cNvPr>
          <p:cNvSpPr>
            <a:spLocks noGrp="1"/>
          </p:cNvSpPr>
          <p:nvPr>
            <p:ph type="title"/>
          </p:nvPr>
        </p:nvSpPr>
        <p:spPr>
          <a:xfrm>
            <a:off x="771525" y="99409"/>
            <a:ext cx="10515600" cy="1325563"/>
          </a:xfrm>
        </p:spPr>
        <p:txBody>
          <a:bodyPr/>
          <a:lstStyle/>
          <a:p>
            <a:pPr algn="ctr"/>
            <a:r>
              <a:rPr lang="en-GB" dirty="0"/>
              <a:t>Google Alert terms.</a:t>
            </a:r>
          </a:p>
        </p:txBody>
      </p:sp>
      <p:graphicFrame>
        <p:nvGraphicFramePr>
          <p:cNvPr id="5" name="Content Placeholder 2">
            <a:extLst>
              <a:ext uri="{FF2B5EF4-FFF2-40B4-BE49-F238E27FC236}">
                <a16:creationId xmlns:a16="http://schemas.microsoft.com/office/drawing/2014/main" id="{A02316D7-F1E0-1F6B-7003-30FEB735C84C}"/>
              </a:ext>
            </a:extLst>
          </p:cNvPr>
          <p:cNvGraphicFramePr>
            <a:graphicFrameLocks noGrp="1"/>
          </p:cNvGraphicFramePr>
          <p:nvPr>
            <p:ph idx="1"/>
            <p:extLst>
              <p:ext uri="{D42A27DB-BD31-4B8C-83A1-F6EECF244321}">
                <p14:modId xmlns:p14="http://schemas.microsoft.com/office/powerpoint/2010/main" val="3298669664"/>
              </p:ext>
            </p:extLst>
          </p:nvPr>
        </p:nvGraphicFramePr>
        <p:xfrm>
          <a:off x="0" y="1419225"/>
          <a:ext cx="12192000" cy="4623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6A073ED-B5C5-4A2A-C850-8F0DA80D7A65}"/>
              </a:ext>
            </a:extLst>
          </p:cNvPr>
          <p:cNvSpPr txBox="1"/>
          <p:nvPr/>
        </p:nvSpPr>
        <p:spPr>
          <a:xfrm>
            <a:off x="8315325" y="5435152"/>
            <a:ext cx="3695700" cy="1015663"/>
          </a:xfrm>
          <a:prstGeom prst="rect">
            <a:avLst/>
          </a:prstGeom>
          <a:noFill/>
        </p:spPr>
        <p:txBody>
          <a:bodyPr wrap="square" rtlCol="0">
            <a:spAutoFit/>
          </a:bodyPr>
          <a:lstStyle/>
          <a:p>
            <a:r>
              <a:rPr lang="en-GB" sz="2000" i="1" dirty="0">
                <a:solidFill>
                  <a:srgbClr val="FF0000"/>
                </a:solidFill>
              </a:rPr>
              <a:t>Tip</a:t>
            </a:r>
            <a:r>
              <a:rPr lang="en-GB" sz="2000" i="1" dirty="0"/>
              <a:t>: Set up a separate  G-mail account- You can get a lot of Alerts.</a:t>
            </a:r>
          </a:p>
        </p:txBody>
      </p:sp>
    </p:spTree>
    <p:extLst>
      <p:ext uri="{BB962C8B-B14F-4D97-AF65-F5344CB8AC3E}">
        <p14:creationId xmlns:p14="http://schemas.microsoft.com/office/powerpoint/2010/main" val="3671130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21E2592-8B7F-6793-B783-8E8DE5A93A03}"/>
              </a:ext>
            </a:extLst>
          </p:cNvPr>
          <p:cNvGraphicFramePr>
            <a:graphicFrameLocks noGrp="1"/>
          </p:cNvGraphicFramePr>
          <p:nvPr>
            <p:ph idx="1"/>
            <p:extLst>
              <p:ext uri="{D42A27DB-BD31-4B8C-83A1-F6EECF244321}">
                <p14:modId xmlns:p14="http://schemas.microsoft.com/office/powerpoint/2010/main" val="193235197"/>
              </p:ext>
            </p:extLst>
          </p:nvPr>
        </p:nvGraphicFramePr>
        <p:xfrm>
          <a:off x="200025" y="207839"/>
          <a:ext cx="5517173" cy="32888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0FCDEB3-ADA7-0056-3515-E53F8E407E1B}"/>
              </a:ext>
            </a:extLst>
          </p:cNvPr>
          <p:cNvGraphicFramePr>
            <a:graphicFrameLocks noGrp="1"/>
          </p:cNvGraphicFramePr>
          <p:nvPr>
            <p:extLst>
              <p:ext uri="{D42A27DB-BD31-4B8C-83A1-F6EECF244321}">
                <p14:modId xmlns:p14="http://schemas.microsoft.com/office/powerpoint/2010/main" val="3607664961"/>
              </p:ext>
            </p:extLst>
          </p:nvPr>
        </p:nvGraphicFramePr>
        <p:xfrm>
          <a:off x="5895976" y="172672"/>
          <a:ext cx="6010274" cy="36468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EBC7922D-95A7-75B2-85D5-18F11DBD6A8D}"/>
              </a:ext>
            </a:extLst>
          </p:cNvPr>
          <p:cNvGraphicFramePr>
            <a:graphicFrameLocks noGrp="1"/>
          </p:cNvGraphicFramePr>
          <p:nvPr>
            <p:extLst>
              <p:ext uri="{D42A27DB-BD31-4B8C-83A1-F6EECF244321}">
                <p14:modId xmlns:p14="http://schemas.microsoft.com/office/powerpoint/2010/main" val="658366876"/>
              </p:ext>
            </p:extLst>
          </p:nvPr>
        </p:nvGraphicFramePr>
        <p:xfrm>
          <a:off x="285750" y="3496653"/>
          <a:ext cx="5743575" cy="33613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969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C767-5155-F718-B798-5AE34E6B76A9}"/>
              </a:ext>
            </a:extLst>
          </p:cNvPr>
          <p:cNvSpPr>
            <a:spLocks noGrp="1"/>
          </p:cNvSpPr>
          <p:nvPr>
            <p:ph type="title"/>
          </p:nvPr>
        </p:nvSpPr>
        <p:spPr>
          <a:xfrm>
            <a:off x="4786604" y="122227"/>
            <a:ext cx="7016620" cy="1193389"/>
          </a:xfrm>
        </p:spPr>
        <p:txBody>
          <a:bodyPr vert="horz" lIns="91440" tIns="45720" rIns="91440" bIns="45720" rtlCol="0" anchor="b">
            <a:normAutofit/>
          </a:bodyPr>
          <a:lstStyle/>
          <a:p>
            <a:r>
              <a:rPr lang="en-US" sz="1600" dirty="0"/>
              <a:t>M:  +447881940067</a:t>
            </a:r>
            <a:br>
              <a:rPr lang="en-US" sz="1600" dirty="0"/>
            </a:br>
            <a:r>
              <a:rPr lang="en-US" sz="1600" dirty="0"/>
              <a:t>E:    </a:t>
            </a:r>
            <a:r>
              <a:rPr lang="en-US" sz="1600" u="sng" dirty="0">
                <a:hlinkClick r:id="rId2"/>
              </a:rPr>
              <a:t>David@davidejamesconsulting.co.uk</a:t>
            </a:r>
            <a:r>
              <a:rPr lang="en-US" sz="1600" dirty="0"/>
              <a:t> </a:t>
            </a:r>
            <a:br>
              <a:rPr lang="en-US" sz="1600" dirty="0"/>
            </a:br>
            <a:r>
              <a:rPr lang="en-US" sz="1600" dirty="0"/>
              <a:t>W:</a:t>
            </a:r>
            <a:br>
              <a:rPr lang="en-US" sz="1600" dirty="0"/>
            </a:br>
            <a:r>
              <a:rPr lang="en-US" sz="1600" dirty="0"/>
              <a:t> </a:t>
            </a:r>
            <a:r>
              <a:rPr lang="en-US" sz="1600" u="sng" dirty="0">
                <a:hlinkClick r:id="rId3"/>
              </a:rPr>
              <a:t>https://davidejamesconsulting.co.uk</a:t>
            </a:r>
            <a:br>
              <a:rPr lang="en-US" sz="1600" dirty="0"/>
            </a:br>
            <a:r>
              <a:rPr lang="en-US" sz="1600" dirty="0"/>
              <a:t> </a:t>
            </a:r>
            <a:r>
              <a:rPr lang="en-US" sz="1600" u="sng" dirty="0">
                <a:hlinkClick r:id="rId4"/>
              </a:rPr>
              <a:t>Enquiries@davidejamesconsulting.co.uk</a:t>
            </a:r>
            <a:endParaRPr lang="en-US" sz="1600" dirty="0"/>
          </a:p>
        </p:txBody>
      </p:sp>
      <p:pic>
        <p:nvPicPr>
          <p:cNvPr id="2050" name="Picture 2" descr="Event Image">
            <a:extLst>
              <a:ext uri="{FF2B5EF4-FFF2-40B4-BE49-F238E27FC236}">
                <a16:creationId xmlns:a16="http://schemas.microsoft.com/office/drawing/2014/main" id="{D9F9E189-49DD-1AB1-E7F7-3D5C08656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174" b="21173"/>
          <a:stretch>
            <a:fillRect/>
          </a:stretch>
        </p:blipFill>
        <p:spPr bwMode="auto">
          <a:xfrm>
            <a:off x="126999" y="122227"/>
            <a:ext cx="3916219" cy="30103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white background&#10;&#10;AI-generated content may be incorrect.">
            <a:extLst>
              <a:ext uri="{FF2B5EF4-FFF2-40B4-BE49-F238E27FC236}">
                <a16:creationId xmlns:a16="http://schemas.microsoft.com/office/drawing/2014/main" id="{6837E611-AA28-8340-D6B7-647017D8D0F7}"/>
              </a:ext>
            </a:extLst>
          </p:cNvPr>
          <p:cNvPicPr>
            <a:picLocks noChangeAspect="1"/>
          </p:cNvPicPr>
          <p:nvPr/>
        </p:nvPicPr>
        <p:blipFill>
          <a:blip r:embed="rId6"/>
          <a:srcRect t="11569" r="5" b="11564"/>
          <a:stretch>
            <a:fillRect/>
          </a:stretch>
        </p:blipFill>
        <p:spPr>
          <a:xfrm>
            <a:off x="126998" y="3429000"/>
            <a:ext cx="3916219" cy="3010397"/>
          </a:xfrm>
          <a:prstGeom prst="rect">
            <a:avLst/>
          </a:prstGeom>
        </p:spPr>
      </p:pic>
      <p:sp>
        <p:nvSpPr>
          <p:cNvPr id="7" name="TextBox 6">
            <a:extLst>
              <a:ext uri="{FF2B5EF4-FFF2-40B4-BE49-F238E27FC236}">
                <a16:creationId xmlns:a16="http://schemas.microsoft.com/office/drawing/2014/main" id="{63F8354D-35AE-A9DE-7E13-641238EDFDF5}"/>
              </a:ext>
            </a:extLst>
          </p:cNvPr>
          <p:cNvSpPr txBox="1"/>
          <p:nvPr/>
        </p:nvSpPr>
        <p:spPr>
          <a:xfrm>
            <a:off x="4043217" y="1380931"/>
            <a:ext cx="8021783" cy="5354842"/>
          </a:xfrm>
          <a:prstGeom prst="rect">
            <a:avLst/>
          </a:prstGeom>
        </p:spPr>
        <p:txBody>
          <a:bodyPr vert="horz" lIns="91440" tIns="45720" rIns="91440" bIns="45720" rtlCol="0" anchor="t">
            <a:normAutofit fontScale="92500" lnSpcReduction="20000"/>
          </a:bodyPr>
          <a:lstStyle/>
          <a:p>
            <a:pPr lvl="1" indent="-228600" defTabSz="914400">
              <a:lnSpc>
                <a:spcPct val="90000"/>
              </a:lnSpc>
              <a:spcAft>
                <a:spcPts val="600"/>
              </a:spcAft>
              <a:buFont typeface="Arial" panose="020B0604020202020204" pitchFamily="34" charset="0"/>
              <a:buChar char="•"/>
            </a:pPr>
            <a:r>
              <a:rPr lang="en-US" sz="1700" dirty="0">
                <a:solidFill>
                  <a:srgbClr val="FF0000">
                    <a:alpha val="80000"/>
                  </a:srgbClr>
                </a:solidFill>
              </a:rPr>
              <a:t>The  views expressed in this presentation are my own and do not reflect any  </a:t>
            </a:r>
            <a:r>
              <a:rPr lang="en-US" sz="1700" dirty="0" err="1">
                <a:solidFill>
                  <a:srgbClr val="FF0000">
                    <a:alpha val="80000"/>
                  </a:srgbClr>
                </a:solidFill>
              </a:rPr>
              <a:t>organisation</a:t>
            </a:r>
            <a:r>
              <a:rPr lang="en-US" sz="1700" dirty="0">
                <a:solidFill>
                  <a:srgbClr val="FF0000">
                    <a:alpha val="80000"/>
                  </a:srgbClr>
                </a:solidFill>
              </a:rPr>
              <a:t> / body</a:t>
            </a:r>
            <a:r>
              <a:rPr lang="en-US" sz="1700" b="1" dirty="0">
                <a:solidFill>
                  <a:srgbClr val="FF0000">
                    <a:alpha val="80000"/>
                  </a:srgbClr>
                </a:solidFill>
              </a:rPr>
              <a:t>.    I am </a:t>
            </a:r>
            <a:r>
              <a:rPr lang="en-US" sz="1700" b="1" u="sng" dirty="0">
                <a:solidFill>
                  <a:srgbClr val="FF0000">
                    <a:alpha val="80000"/>
                  </a:srgbClr>
                </a:solidFill>
              </a:rPr>
              <a:t>not</a:t>
            </a:r>
            <a:r>
              <a:rPr lang="en-US" sz="1700" b="1" dirty="0">
                <a:solidFill>
                  <a:srgbClr val="FF0000">
                    <a:alpha val="80000"/>
                  </a:srgbClr>
                </a:solidFill>
              </a:rPr>
              <a:t> expressing any views on behalf of  or reflective of  the  GB delegation to ISO TC224WG10. </a:t>
            </a:r>
          </a:p>
          <a:p>
            <a:pPr lvl="1" indent="-228600" defTabSz="914400">
              <a:lnSpc>
                <a:spcPct val="90000"/>
              </a:lnSpc>
              <a:spcAft>
                <a:spcPts val="600"/>
              </a:spcAft>
              <a:buFont typeface="Arial" panose="020B0604020202020204" pitchFamily="34" charset="0"/>
              <a:buChar char="•"/>
            </a:pPr>
            <a:r>
              <a:rPr lang="en-US" sz="1700" dirty="0">
                <a:solidFill>
                  <a:schemeClr val="tx1">
                    <a:alpha val="80000"/>
                  </a:schemeClr>
                </a:solidFill>
              </a:rPr>
              <a:t>David has collaborated with external agencies and trade associations for advocacy and promoting industry standards and  best practice. David has chaired the EDANA (European disposables and nonwovens association) Wet wipes working group during  2020-2022. He currently sits  on  an ISO technical committee  working group  ISOTC224 WG10 “on Flushable products”.</a:t>
            </a:r>
          </a:p>
          <a:p>
            <a:pPr lvl="1" indent="-228600" defTabSz="914400">
              <a:lnSpc>
                <a:spcPct val="90000"/>
              </a:lnSpc>
              <a:spcAft>
                <a:spcPts val="600"/>
              </a:spcAft>
              <a:buFont typeface="Arial" panose="020B0604020202020204" pitchFamily="34" charset="0"/>
              <a:buChar char="•"/>
            </a:pPr>
            <a:r>
              <a:rPr lang="en-US" sz="1700" dirty="0">
                <a:solidFill>
                  <a:schemeClr val="tx1">
                    <a:alpha val="80000"/>
                  </a:schemeClr>
                </a:solidFill>
              </a:rPr>
              <a:t>David has successfully developed products  that  are fabricated with  sustainable alternatives to traditional nonwoven and packaging materials   as used in the wet wipes  industry.</a:t>
            </a:r>
          </a:p>
          <a:p>
            <a:pPr lvl="1" indent="-228600" defTabSz="914400">
              <a:lnSpc>
                <a:spcPct val="90000"/>
              </a:lnSpc>
              <a:spcAft>
                <a:spcPts val="600"/>
              </a:spcAft>
              <a:buFont typeface="Arial" panose="020B0604020202020204" pitchFamily="34" charset="0"/>
              <a:buChar char="•"/>
            </a:pPr>
            <a:endParaRPr lang="en-US" sz="1700" dirty="0">
              <a:solidFill>
                <a:schemeClr val="tx1">
                  <a:alpha val="80000"/>
                </a:schemeClr>
              </a:solidFill>
            </a:endParaRPr>
          </a:p>
          <a:p>
            <a:pPr lvl="1" indent="-228600" defTabSz="914400">
              <a:lnSpc>
                <a:spcPct val="90000"/>
              </a:lnSpc>
              <a:spcAft>
                <a:spcPts val="600"/>
              </a:spcAft>
              <a:buFont typeface="Arial" panose="020B0604020202020204" pitchFamily="34" charset="0"/>
              <a:buChar char="•"/>
            </a:pPr>
            <a:r>
              <a:rPr lang="en-US" sz="1700" b="1" u="sng" dirty="0">
                <a:solidFill>
                  <a:schemeClr val="tx1">
                    <a:alpha val="80000"/>
                  </a:schemeClr>
                </a:solidFill>
              </a:rPr>
              <a:t>Qualifications  and professional Associations:</a:t>
            </a:r>
            <a:endParaRPr lang="en-US" sz="1700" dirty="0">
              <a:solidFill>
                <a:schemeClr val="tx1">
                  <a:alpha val="80000"/>
                </a:schemeClr>
              </a:solidFill>
            </a:endParaRPr>
          </a:p>
          <a:p>
            <a:pPr lvl="1" indent="-228600" defTabSz="914400">
              <a:lnSpc>
                <a:spcPct val="90000"/>
              </a:lnSpc>
              <a:spcAft>
                <a:spcPts val="600"/>
              </a:spcAft>
              <a:buFont typeface="Arial" panose="020B0604020202020204" pitchFamily="34" charset="0"/>
              <a:buChar char="•"/>
            </a:pPr>
            <a:r>
              <a:rPr lang="en-US" sz="1700" dirty="0">
                <a:solidFill>
                  <a:schemeClr val="tx1">
                    <a:alpha val="80000"/>
                  </a:schemeClr>
                </a:solidFill>
              </a:rPr>
              <a:t>David has a  Master of Laws in Environmental Law and Practice (Leicester De-Montfort), a Postgraduate Diploma in Packaging Technology (Brunel / Loughborough).</a:t>
            </a:r>
          </a:p>
          <a:p>
            <a:pPr lvl="1" indent="-228600" defTabSz="914400">
              <a:lnSpc>
                <a:spcPct val="90000"/>
              </a:lnSpc>
              <a:spcAft>
                <a:spcPts val="600"/>
              </a:spcAft>
              <a:buFont typeface="Arial" panose="020B0604020202020204" pitchFamily="34" charset="0"/>
              <a:buChar char="•"/>
            </a:pPr>
            <a:r>
              <a:rPr lang="en-US" sz="1700" dirty="0">
                <a:solidFill>
                  <a:schemeClr val="tx1">
                    <a:alpha val="80000"/>
                  </a:schemeClr>
                </a:solidFill>
              </a:rPr>
              <a:t>David is a  Fellow and  Chartered member of  the  Textiles institute  and a chartered member  of  the Institute of Materials Minerals and  Mining and has achieved Accredited packaging professional status.</a:t>
            </a:r>
          </a:p>
          <a:p>
            <a:pPr lvl="1" indent="-228600" defTabSz="914400">
              <a:lnSpc>
                <a:spcPct val="90000"/>
              </a:lnSpc>
              <a:spcAft>
                <a:spcPts val="600"/>
              </a:spcAft>
              <a:buFont typeface="Arial" panose="020B0604020202020204" pitchFamily="34" charset="0"/>
              <a:buChar char="•"/>
            </a:pPr>
            <a:endParaRPr lang="en-US" sz="1700" dirty="0">
              <a:solidFill>
                <a:schemeClr val="tx1">
                  <a:alpha val="80000"/>
                </a:schemeClr>
              </a:solidFill>
            </a:endParaRPr>
          </a:p>
          <a:p>
            <a:pPr lvl="1" indent="-228600" defTabSz="914400">
              <a:lnSpc>
                <a:spcPct val="90000"/>
              </a:lnSpc>
              <a:spcAft>
                <a:spcPts val="600"/>
              </a:spcAft>
              <a:buFont typeface="Arial" panose="020B0604020202020204" pitchFamily="34" charset="0"/>
              <a:buChar char="•"/>
            </a:pPr>
            <a:r>
              <a:rPr lang="en-US" sz="1700" dirty="0">
                <a:solidFill>
                  <a:schemeClr val="tx1">
                    <a:alpha val="80000"/>
                  </a:schemeClr>
                </a:solidFill>
              </a:rPr>
              <a:t>In 2023 David set  up his  own consultancy  business </a:t>
            </a:r>
            <a:r>
              <a:rPr lang="en-US" sz="1700" b="1" dirty="0">
                <a:solidFill>
                  <a:schemeClr val="tx1">
                    <a:alpha val="80000"/>
                  </a:schemeClr>
                </a:solidFill>
              </a:rPr>
              <a:t>DAVID E. JAMES CONSULTANCY</a:t>
            </a:r>
            <a:r>
              <a:rPr lang="en-US" sz="1700" dirty="0">
                <a:solidFill>
                  <a:schemeClr val="tx1">
                    <a:alpha val="80000"/>
                  </a:schemeClr>
                </a:solidFill>
              </a:rPr>
              <a:t>  LIMITED  that  leverages  David’s  30+ years  of industrial / research experience  to provide expertise  in the  key areas  of wipes production (including GMP) ,raw materials  sourcing, process efficiency and  sustainability for   personal care , domestic use and professional  use type </a:t>
            </a:r>
            <a:endParaRPr lang="en-US" sz="1700" b="1" dirty="0">
              <a:solidFill>
                <a:schemeClr val="tx1">
                  <a:alpha val="80000"/>
                </a:schemeClr>
              </a:solidFill>
            </a:endParaRPr>
          </a:p>
          <a:p>
            <a:pPr indent="-228600" defTabSz="914400">
              <a:lnSpc>
                <a:spcPct val="90000"/>
              </a:lnSpc>
              <a:spcAft>
                <a:spcPts val="450"/>
              </a:spcAft>
              <a:buFont typeface="Arial" panose="020B0604020202020204" pitchFamily="34" charset="0"/>
              <a:buChar char="•"/>
            </a:pPr>
            <a:endParaRPr lang="en-US" sz="800" b="1" dirty="0">
              <a:solidFill>
                <a:schemeClr val="tx1">
                  <a:alpha val="80000"/>
                </a:schemeClr>
              </a:solidFill>
            </a:endParaRPr>
          </a:p>
        </p:txBody>
      </p:sp>
    </p:spTree>
    <p:extLst>
      <p:ext uri="{BB962C8B-B14F-4D97-AF65-F5344CB8AC3E}">
        <p14:creationId xmlns:p14="http://schemas.microsoft.com/office/powerpoint/2010/main" val="1090736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272D8C5-985B-C5A6-BCFD-E583B21B0DD8}"/>
              </a:ext>
            </a:extLst>
          </p:cNvPr>
          <p:cNvPicPr>
            <a:picLocks noGrp="1" noChangeAspect="1"/>
          </p:cNvPicPr>
          <p:nvPr>
            <p:ph idx="1"/>
          </p:nvPr>
        </p:nvPicPr>
        <p:blipFill>
          <a:blip r:embed="rId2"/>
          <a:stretch>
            <a:fillRect/>
          </a:stretch>
        </p:blipFill>
        <p:spPr>
          <a:xfrm>
            <a:off x="0" y="314325"/>
            <a:ext cx="10758196" cy="6471138"/>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6813BD0-0FB5-C19E-43CB-4EB8C3732FF0}"/>
                  </a:ext>
                </a:extLst>
              </p14:cNvPr>
              <p14:cNvContentPartPr/>
              <p14:nvPr/>
            </p14:nvContentPartPr>
            <p14:xfrm>
              <a:off x="583089" y="742616"/>
              <a:ext cx="1731485" cy="379080"/>
            </p14:xfrm>
          </p:contentPart>
        </mc:Choice>
        <mc:Fallback xmlns="">
          <p:pic>
            <p:nvPicPr>
              <p:cNvPr id="10" name="Ink 9">
                <a:extLst>
                  <a:ext uri="{FF2B5EF4-FFF2-40B4-BE49-F238E27FC236}">
                    <a16:creationId xmlns:a16="http://schemas.microsoft.com/office/drawing/2014/main" id="{76813BD0-0FB5-C19E-43CB-4EB8C3732FF0}"/>
                  </a:ext>
                </a:extLst>
              </p:cNvPr>
              <p:cNvPicPr/>
              <p:nvPr/>
            </p:nvPicPr>
            <p:blipFill>
              <a:blip r:embed="rId4"/>
              <a:stretch>
                <a:fillRect/>
              </a:stretch>
            </p:blipFill>
            <p:spPr>
              <a:xfrm>
                <a:off x="574090" y="733616"/>
                <a:ext cx="1749124" cy="396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1528A2C7-F8FF-6BBD-01F5-F39FB6D060A1}"/>
                  </a:ext>
                </a:extLst>
              </p14:cNvPr>
              <p14:cNvContentPartPr/>
              <p14:nvPr/>
            </p14:nvContentPartPr>
            <p14:xfrm>
              <a:off x="1028699" y="1324412"/>
              <a:ext cx="3372515" cy="556200"/>
            </p14:xfrm>
          </p:contentPart>
        </mc:Choice>
        <mc:Fallback xmlns="">
          <p:pic>
            <p:nvPicPr>
              <p:cNvPr id="12" name="Ink 11">
                <a:extLst>
                  <a:ext uri="{FF2B5EF4-FFF2-40B4-BE49-F238E27FC236}">
                    <a16:creationId xmlns:a16="http://schemas.microsoft.com/office/drawing/2014/main" id="{1528A2C7-F8FF-6BBD-01F5-F39FB6D060A1}"/>
                  </a:ext>
                </a:extLst>
              </p:cNvPr>
              <p:cNvPicPr/>
              <p:nvPr/>
            </p:nvPicPr>
            <p:blipFill>
              <a:blip r:embed="rId6"/>
              <a:stretch>
                <a:fillRect/>
              </a:stretch>
            </p:blipFill>
            <p:spPr>
              <a:xfrm>
                <a:off x="1019697" y="1315412"/>
                <a:ext cx="3390159" cy="573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3963454C-BF3C-1E96-8382-1E6AB4038445}"/>
                  </a:ext>
                </a:extLst>
              </p14:cNvPr>
              <p14:cNvContentPartPr/>
              <p14:nvPr/>
            </p14:nvContentPartPr>
            <p14:xfrm>
              <a:off x="1138335" y="4101629"/>
              <a:ext cx="1176239" cy="310053"/>
            </p14:xfrm>
          </p:contentPart>
        </mc:Choice>
        <mc:Fallback xmlns="">
          <p:pic>
            <p:nvPicPr>
              <p:cNvPr id="14" name="Ink 13">
                <a:extLst>
                  <a:ext uri="{FF2B5EF4-FFF2-40B4-BE49-F238E27FC236}">
                    <a16:creationId xmlns:a16="http://schemas.microsoft.com/office/drawing/2014/main" id="{3963454C-BF3C-1E96-8382-1E6AB4038445}"/>
                  </a:ext>
                </a:extLst>
              </p:cNvPr>
              <p:cNvPicPr/>
              <p:nvPr/>
            </p:nvPicPr>
            <p:blipFill>
              <a:blip r:embed="rId8"/>
              <a:stretch>
                <a:fillRect/>
              </a:stretch>
            </p:blipFill>
            <p:spPr>
              <a:xfrm>
                <a:off x="1129334" y="4092626"/>
                <a:ext cx="1193881" cy="32769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A4D165F1-7EEA-D0A6-11F9-7F9661DA5D7D}"/>
                  </a:ext>
                </a:extLst>
              </p14:cNvPr>
              <p14:cNvContentPartPr/>
              <p14:nvPr/>
            </p14:nvContentPartPr>
            <p14:xfrm>
              <a:off x="1378374" y="4711123"/>
              <a:ext cx="936200" cy="272248"/>
            </p14:xfrm>
          </p:contentPart>
        </mc:Choice>
        <mc:Fallback xmlns="">
          <p:pic>
            <p:nvPicPr>
              <p:cNvPr id="16" name="Ink 15">
                <a:extLst>
                  <a:ext uri="{FF2B5EF4-FFF2-40B4-BE49-F238E27FC236}">
                    <a16:creationId xmlns:a16="http://schemas.microsoft.com/office/drawing/2014/main" id="{A4D165F1-7EEA-D0A6-11F9-7F9661DA5D7D}"/>
                  </a:ext>
                </a:extLst>
              </p:cNvPr>
              <p:cNvPicPr/>
              <p:nvPr/>
            </p:nvPicPr>
            <p:blipFill>
              <a:blip r:embed="rId10"/>
              <a:stretch>
                <a:fillRect/>
              </a:stretch>
            </p:blipFill>
            <p:spPr>
              <a:xfrm>
                <a:off x="1369369" y="4702120"/>
                <a:ext cx="953851" cy="28989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B9973940-890E-2C5F-EED6-0CEFA4BAD68E}"/>
                  </a:ext>
                </a:extLst>
              </p14:cNvPr>
              <p14:cNvContentPartPr/>
              <p14:nvPr/>
            </p14:nvContentPartPr>
            <p14:xfrm>
              <a:off x="985690" y="5402424"/>
              <a:ext cx="1328883" cy="191386"/>
            </p14:xfrm>
          </p:contentPart>
        </mc:Choice>
        <mc:Fallback xmlns="">
          <p:pic>
            <p:nvPicPr>
              <p:cNvPr id="21" name="Ink 20">
                <a:extLst>
                  <a:ext uri="{FF2B5EF4-FFF2-40B4-BE49-F238E27FC236}">
                    <a16:creationId xmlns:a16="http://schemas.microsoft.com/office/drawing/2014/main" id="{B9973940-890E-2C5F-EED6-0CEFA4BAD68E}"/>
                  </a:ext>
                </a:extLst>
              </p:cNvPr>
              <p:cNvPicPr/>
              <p:nvPr/>
            </p:nvPicPr>
            <p:blipFill>
              <a:blip r:embed="rId12"/>
              <a:stretch>
                <a:fillRect/>
              </a:stretch>
            </p:blipFill>
            <p:spPr>
              <a:xfrm>
                <a:off x="976689" y="5393430"/>
                <a:ext cx="1346525" cy="20901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F5E7BEAF-E29F-FD2D-1461-1CAD643405F5}"/>
                  </a:ext>
                </a:extLst>
              </p14:cNvPr>
              <p14:cNvContentPartPr/>
              <p14:nvPr/>
            </p14:nvContentPartPr>
            <p14:xfrm>
              <a:off x="1742334" y="1851950"/>
              <a:ext cx="2475000" cy="234360"/>
            </p14:xfrm>
          </p:contentPart>
        </mc:Choice>
        <mc:Fallback xmlns="">
          <p:pic>
            <p:nvPicPr>
              <p:cNvPr id="3" name="Ink 2">
                <a:extLst>
                  <a:ext uri="{FF2B5EF4-FFF2-40B4-BE49-F238E27FC236}">
                    <a16:creationId xmlns:a16="http://schemas.microsoft.com/office/drawing/2014/main" id="{F5E7BEAF-E29F-FD2D-1461-1CAD643405F5}"/>
                  </a:ext>
                </a:extLst>
              </p:cNvPr>
              <p:cNvPicPr/>
              <p:nvPr/>
            </p:nvPicPr>
            <p:blipFill>
              <a:blip r:embed="rId14"/>
              <a:stretch>
                <a:fillRect/>
              </a:stretch>
            </p:blipFill>
            <p:spPr>
              <a:xfrm>
                <a:off x="1724334" y="1833950"/>
                <a:ext cx="251064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 name="Ink 3">
                <a:extLst>
                  <a:ext uri="{FF2B5EF4-FFF2-40B4-BE49-F238E27FC236}">
                    <a16:creationId xmlns:a16="http://schemas.microsoft.com/office/drawing/2014/main" id="{9E64734C-5C92-42EC-FC12-99328956E8B2}"/>
                  </a:ext>
                </a:extLst>
              </p14:cNvPr>
              <p14:cNvContentPartPr/>
              <p14:nvPr/>
            </p14:nvContentPartPr>
            <p14:xfrm>
              <a:off x="5719614" y="2602910"/>
              <a:ext cx="360" cy="360"/>
            </p14:xfrm>
          </p:contentPart>
        </mc:Choice>
        <mc:Fallback xmlns="">
          <p:pic>
            <p:nvPicPr>
              <p:cNvPr id="4" name="Ink 3">
                <a:extLst>
                  <a:ext uri="{FF2B5EF4-FFF2-40B4-BE49-F238E27FC236}">
                    <a16:creationId xmlns:a16="http://schemas.microsoft.com/office/drawing/2014/main" id="{9E64734C-5C92-42EC-FC12-99328956E8B2}"/>
                  </a:ext>
                </a:extLst>
              </p:cNvPr>
              <p:cNvPicPr/>
              <p:nvPr/>
            </p:nvPicPr>
            <p:blipFill>
              <a:blip r:embed="rId16"/>
              <a:stretch>
                <a:fillRect/>
              </a:stretch>
            </p:blipFill>
            <p:spPr>
              <a:xfrm>
                <a:off x="5701614" y="2585270"/>
                <a:ext cx="36000" cy="36000"/>
              </a:xfrm>
              <a:prstGeom prst="rect">
                <a:avLst/>
              </a:prstGeom>
            </p:spPr>
          </p:pic>
        </mc:Fallback>
      </mc:AlternateContent>
    </p:spTree>
    <p:extLst>
      <p:ext uri="{BB962C8B-B14F-4D97-AF65-F5344CB8AC3E}">
        <p14:creationId xmlns:p14="http://schemas.microsoft.com/office/powerpoint/2010/main" val="2862113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2" y="640080"/>
            <a:ext cx="5613654" cy="3566160"/>
          </a:xfrm>
        </p:spPr>
        <p:txBody>
          <a:bodyPr vert="horz" lIns="68580" tIns="34290" rIns="68580" bIns="34290" rtlCol="0" anchor="b">
            <a:normAutofit/>
          </a:bodyPr>
          <a:lstStyle/>
          <a:p>
            <a:pPr algn="l" defTabSz="685800"/>
            <a:r>
              <a:rPr lang="en-US" sz="4700" dirty="0">
                <a:highlight>
                  <a:srgbClr val="FFFF00"/>
                </a:highlight>
              </a:rPr>
              <a:t>Independent</a:t>
            </a:r>
            <a:r>
              <a:rPr lang="en-US" sz="4700" dirty="0"/>
              <a:t> Water Commission </a:t>
            </a:r>
            <a:br>
              <a:rPr lang="en-US" sz="4700" dirty="0"/>
            </a:br>
            <a:r>
              <a:rPr lang="en-US" sz="4700" dirty="0"/>
              <a:t>(Cunliffe Review)</a:t>
            </a:r>
          </a:p>
        </p:txBody>
      </p:sp>
      <p:sp>
        <p:nvSpPr>
          <p:cNvPr id="3" name="Subtitle 2"/>
          <p:cNvSpPr>
            <a:spLocks noGrp="1"/>
          </p:cNvSpPr>
          <p:nvPr>
            <p:ph type="subTitle" idx="1"/>
          </p:nvPr>
        </p:nvSpPr>
        <p:spPr>
          <a:xfrm>
            <a:off x="4572001" y="4636008"/>
            <a:ext cx="5613654" cy="1572768"/>
          </a:xfrm>
        </p:spPr>
        <p:txBody>
          <a:bodyPr vert="horz" lIns="68580" tIns="34290" rIns="68580" bIns="34290" rtlCol="0">
            <a:normAutofit/>
          </a:bodyPr>
          <a:lstStyle/>
          <a:p>
            <a:pPr algn="l" defTabSz="685800">
              <a:spcBef>
                <a:spcPts val="750"/>
              </a:spcBef>
            </a:pPr>
            <a:r>
              <a:rPr lang="en-US" dirty="0"/>
              <a:t>Key Findings – Final Report</a:t>
            </a:r>
          </a:p>
          <a:p>
            <a:pPr algn="l" defTabSz="685800">
              <a:spcBef>
                <a:spcPts val="750"/>
              </a:spcBef>
            </a:pPr>
            <a:r>
              <a:rPr lang="en-US" dirty="0"/>
              <a:t> (21 July 2025)</a:t>
            </a:r>
          </a:p>
        </p:txBody>
      </p:sp>
      <p:pic>
        <p:nvPicPr>
          <p:cNvPr id="7" name="Picture 6" descr="A cover of a book&#10;&#10;AI-generated content may be incorrect.">
            <a:extLst>
              <a:ext uri="{FF2B5EF4-FFF2-40B4-BE49-F238E27FC236}">
                <a16:creationId xmlns:a16="http://schemas.microsoft.com/office/drawing/2014/main" id="{5092D302-68BD-C9CA-7210-AFEF45E3AC15}"/>
              </a:ext>
            </a:extLst>
          </p:cNvPr>
          <p:cNvPicPr>
            <a:picLocks noChangeAspect="1"/>
          </p:cNvPicPr>
          <p:nvPr/>
        </p:nvPicPr>
        <p:blipFill>
          <a:blip r:embed="rId2"/>
          <a:srcRect l="13115" r="17588"/>
          <a:stretch>
            <a:fillRect/>
          </a:stretch>
        </p:blipFill>
        <p:spPr>
          <a:xfrm>
            <a:off x="0" y="-9515"/>
            <a:ext cx="4159760"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TextBox 10">
            <a:extLst>
              <a:ext uri="{FF2B5EF4-FFF2-40B4-BE49-F238E27FC236}">
                <a16:creationId xmlns:a16="http://schemas.microsoft.com/office/drawing/2014/main" id="{9E427A33-C284-5B1D-11B2-70754F8167F8}"/>
              </a:ext>
            </a:extLst>
          </p:cNvPr>
          <p:cNvSpPr txBox="1"/>
          <p:nvPr/>
        </p:nvSpPr>
        <p:spPr>
          <a:xfrm>
            <a:off x="4588005" y="5472687"/>
            <a:ext cx="3879720" cy="514349"/>
          </a:xfrm>
          <a:prstGeom prst="rect">
            <a:avLst/>
          </a:prstGeom>
          <a:solidFill>
            <a:schemeClr val="bg1">
              <a:alpha val="50000"/>
            </a:schemeClr>
          </a:solidFill>
          <a:ln>
            <a:solidFill>
              <a:schemeClr val="bg1"/>
            </a:solidFill>
          </a:ln>
        </p:spPr>
        <p:txBody>
          <a:bodyPr wrap="square" rtlCol="0">
            <a:noAutofit/>
          </a:bodyPr>
          <a:lstStyle/>
          <a:p>
            <a:pPr algn="ctr">
              <a:spcAft>
                <a:spcPts val="450"/>
              </a:spcAft>
            </a:pPr>
            <a:r>
              <a:rPr lang="en-GB" sz="975" b="1" dirty="0">
                <a:solidFill>
                  <a:srgbClr val="0070C0"/>
                </a:solidFill>
                <a:hlinkClick r:id="rId3">
                  <a:extLst>
                    <a:ext uri="{A12FA001-AC4F-418D-AE19-62706E023703}">
                      <ahyp:hlinkClr xmlns:ahyp="http://schemas.microsoft.com/office/drawing/2018/hyperlinkcolor" val="tx"/>
                    </a:ext>
                  </a:extLst>
                </a:hlinkClick>
              </a:rPr>
              <a:t>https://www.gov.uk/government/publications/independent-water-commission-review-of-the-water-sector</a:t>
            </a:r>
            <a:r>
              <a:rPr lang="en-GB" sz="975" b="1" dirty="0">
                <a:solidFill>
                  <a:srgbClr val="0070C0"/>
                </a:solidFill>
              </a:rPr>
              <a:t> </a:t>
            </a:r>
          </a:p>
        </p:txBody>
      </p:sp>
      <p:pic>
        <p:nvPicPr>
          <p:cNvPr id="4" name="Picture 3">
            <a:extLst>
              <a:ext uri="{FF2B5EF4-FFF2-40B4-BE49-F238E27FC236}">
                <a16:creationId xmlns:a16="http://schemas.microsoft.com/office/drawing/2014/main" id="{576B8871-072A-1BED-6F47-379824FC3AA7}"/>
              </a:ext>
            </a:extLst>
          </p:cNvPr>
          <p:cNvPicPr>
            <a:picLocks noChangeAspect="1"/>
          </p:cNvPicPr>
          <p:nvPr/>
        </p:nvPicPr>
        <p:blipFill>
          <a:blip r:embed="rId4"/>
          <a:stretch>
            <a:fillRect/>
          </a:stretch>
        </p:blipFill>
        <p:spPr>
          <a:xfrm flipH="1">
            <a:off x="9615441" y="19959"/>
            <a:ext cx="825912" cy="629265"/>
          </a:xfrm>
          <a:prstGeom prst="rect">
            <a:avLst/>
          </a:prstGeom>
          <a:ln>
            <a:solidFill>
              <a:srgbClr val="000000"/>
            </a:solidFill>
          </a:ln>
        </p:spPr>
      </p:pic>
      <p:pic>
        <p:nvPicPr>
          <p:cNvPr id="5" name="Picture 4">
            <a:extLst>
              <a:ext uri="{FF2B5EF4-FFF2-40B4-BE49-F238E27FC236}">
                <a16:creationId xmlns:a16="http://schemas.microsoft.com/office/drawing/2014/main" id="{F047C8A4-B85D-4D8B-3054-B789254961B5}"/>
              </a:ext>
            </a:extLst>
          </p:cNvPr>
          <p:cNvPicPr>
            <a:picLocks noChangeAspect="1"/>
          </p:cNvPicPr>
          <p:nvPr/>
        </p:nvPicPr>
        <p:blipFill>
          <a:blip r:embed="rId5"/>
          <a:stretch>
            <a:fillRect/>
          </a:stretch>
        </p:blipFill>
        <p:spPr>
          <a:xfrm>
            <a:off x="10697050" y="10815"/>
            <a:ext cx="1130710" cy="629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535A80-6AA5-C04C-7186-E8694A3FE704}"/>
              </a:ext>
            </a:extLst>
          </p:cNvPr>
          <p:cNvPicPr>
            <a:picLocks noChangeAspect="1"/>
          </p:cNvPicPr>
          <p:nvPr/>
        </p:nvPicPr>
        <p:blipFill>
          <a:blip r:embed="rId2">
            <a:duotone>
              <a:schemeClr val="bg2">
                <a:shade val="45000"/>
                <a:satMod val="135000"/>
              </a:schemeClr>
              <a:prstClr val="white"/>
            </a:duotone>
          </a:blip>
          <a:srcRect r="10999" b="-1"/>
          <a:stretch>
            <a:fillRect/>
          </a:stretch>
        </p:blipFill>
        <p:spPr>
          <a:xfrm>
            <a:off x="0" y="10"/>
            <a:ext cx="12192000" cy="6857990"/>
          </a:xfrm>
          <a:prstGeom prst="rect">
            <a:avLst/>
          </a:prstGeom>
        </p:spPr>
      </p:pic>
      <p:sp>
        <p:nvSpPr>
          <p:cNvPr id="2" name="Title 1"/>
          <p:cNvSpPr>
            <a:spLocks noGrp="1"/>
          </p:cNvSpPr>
          <p:nvPr>
            <p:ph type="title"/>
          </p:nvPr>
        </p:nvSpPr>
        <p:spPr>
          <a:xfrm>
            <a:off x="2152650" y="365126"/>
            <a:ext cx="7886700" cy="1325563"/>
          </a:xfrm>
        </p:spPr>
        <p:txBody>
          <a:bodyPr>
            <a:normAutofit/>
          </a:bodyPr>
          <a:lstStyle/>
          <a:p>
            <a:r>
              <a:rPr lang="en-GB" sz="3700" dirty="0"/>
              <a:t>Key Findings of the Independent Water Commission. </a:t>
            </a:r>
            <a:r>
              <a:rPr lang="en-GB" sz="3700" b="1" dirty="0">
                <a:solidFill>
                  <a:srgbClr val="FF0000"/>
                </a:solidFill>
              </a:rPr>
              <a:t>88 recommendations </a:t>
            </a:r>
          </a:p>
        </p:txBody>
      </p:sp>
      <p:graphicFrame>
        <p:nvGraphicFramePr>
          <p:cNvPr id="5" name="Content Placeholder 2">
            <a:extLst>
              <a:ext uri="{FF2B5EF4-FFF2-40B4-BE49-F238E27FC236}">
                <a16:creationId xmlns:a16="http://schemas.microsoft.com/office/drawing/2014/main" id="{8B396016-49E3-0D5C-1459-A2E578F4BCEF}"/>
              </a:ext>
            </a:extLst>
          </p:cNvPr>
          <p:cNvGraphicFramePr>
            <a:graphicFrameLocks noGrp="1"/>
          </p:cNvGraphicFramePr>
          <p:nvPr>
            <p:ph idx="1"/>
            <p:extLst>
              <p:ext uri="{D42A27DB-BD31-4B8C-83A1-F6EECF244321}">
                <p14:modId xmlns:p14="http://schemas.microsoft.com/office/powerpoint/2010/main" val="827936394"/>
              </p:ext>
            </p:extLst>
          </p:nvPr>
        </p:nvGraphicFramePr>
        <p:xfrm>
          <a:off x="0" y="1690698"/>
          <a:ext cx="12192000" cy="5167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FD458819-2076-2BBA-3DF1-14FB8F91D2A9}"/>
                  </a:ext>
                </a:extLst>
              </p14:cNvPr>
              <p14:cNvContentPartPr/>
              <p14:nvPr/>
            </p14:nvContentPartPr>
            <p14:xfrm>
              <a:off x="2880650" y="1995708"/>
              <a:ext cx="360" cy="360"/>
            </p14:xfrm>
          </p:contentPart>
        </mc:Choice>
        <mc:Fallback xmlns="">
          <p:pic>
            <p:nvPicPr>
              <p:cNvPr id="9" name="Ink 8">
                <a:extLst>
                  <a:ext uri="{FF2B5EF4-FFF2-40B4-BE49-F238E27FC236}">
                    <a16:creationId xmlns:a16="http://schemas.microsoft.com/office/drawing/2014/main" id="{FD458819-2076-2BBA-3DF1-14FB8F91D2A9}"/>
                  </a:ext>
                </a:extLst>
              </p:cNvPr>
              <p:cNvPicPr/>
              <p:nvPr/>
            </p:nvPicPr>
            <p:blipFill>
              <a:blip r:embed="rId9"/>
              <a:stretch>
                <a:fillRect/>
              </a:stretch>
            </p:blipFill>
            <p:spPr>
              <a:xfrm>
                <a:off x="2871650" y="19867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36F33FF1-AF89-0065-CEDC-FDA6A1DDBD32}"/>
                  </a:ext>
                </a:extLst>
              </p14:cNvPr>
              <p14:cNvContentPartPr/>
              <p14:nvPr/>
            </p14:nvContentPartPr>
            <p14:xfrm>
              <a:off x="729320" y="2025228"/>
              <a:ext cx="2047320" cy="1036440"/>
            </p14:xfrm>
          </p:contentPart>
        </mc:Choice>
        <mc:Fallback xmlns="">
          <p:pic>
            <p:nvPicPr>
              <p:cNvPr id="12" name="Ink 11">
                <a:extLst>
                  <a:ext uri="{FF2B5EF4-FFF2-40B4-BE49-F238E27FC236}">
                    <a16:creationId xmlns:a16="http://schemas.microsoft.com/office/drawing/2014/main" id="{36F33FF1-AF89-0065-CEDC-FDA6A1DDBD32}"/>
                  </a:ext>
                </a:extLst>
              </p:cNvPr>
              <p:cNvPicPr/>
              <p:nvPr/>
            </p:nvPicPr>
            <p:blipFill>
              <a:blip r:embed="rId11"/>
              <a:stretch>
                <a:fillRect/>
              </a:stretch>
            </p:blipFill>
            <p:spPr>
              <a:xfrm>
                <a:off x="720320" y="2016228"/>
                <a:ext cx="2064960" cy="1054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66AC64B0-35A6-8198-B1AB-EEFF9C03D1A6}"/>
                  </a:ext>
                </a:extLst>
              </p14:cNvPr>
              <p14:cNvContentPartPr/>
              <p14:nvPr/>
            </p14:nvContentPartPr>
            <p14:xfrm>
              <a:off x="6534705" y="1925490"/>
              <a:ext cx="2047320" cy="1194833"/>
            </p14:xfrm>
          </p:contentPart>
        </mc:Choice>
        <mc:Fallback xmlns="">
          <p:pic>
            <p:nvPicPr>
              <p:cNvPr id="14" name="Ink 13">
                <a:extLst>
                  <a:ext uri="{FF2B5EF4-FFF2-40B4-BE49-F238E27FC236}">
                    <a16:creationId xmlns:a16="http://schemas.microsoft.com/office/drawing/2014/main" id="{66AC64B0-35A6-8198-B1AB-EEFF9C03D1A6}"/>
                  </a:ext>
                </a:extLst>
              </p:cNvPr>
              <p:cNvPicPr/>
              <p:nvPr/>
            </p:nvPicPr>
            <p:blipFill>
              <a:blip r:embed="rId13"/>
              <a:stretch>
                <a:fillRect/>
              </a:stretch>
            </p:blipFill>
            <p:spPr>
              <a:xfrm>
                <a:off x="6525705" y="1916490"/>
                <a:ext cx="2064960" cy="121247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E70E7A34-3B16-500B-7350-CBDF2168DAC2}"/>
                  </a:ext>
                </a:extLst>
              </p14:cNvPr>
              <p14:cNvContentPartPr/>
              <p14:nvPr/>
            </p14:nvContentPartPr>
            <p14:xfrm>
              <a:off x="514350" y="3796674"/>
              <a:ext cx="2655314" cy="955682"/>
            </p14:xfrm>
          </p:contentPart>
        </mc:Choice>
        <mc:Fallback xmlns="">
          <p:pic>
            <p:nvPicPr>
              <p:cNvPr id="16" name="Ink 15">
                <a:extLst>
                  <a:ext uri="{FF2B5EF4-FFF2-40B4-BE49-F238E27FC236}">
                    <a16:creationId xmlns:a16="http://schemas.microsoft.com/office/drawing/2014/main" id="{E70E7A34-3B16-500B-7350-CBDF2168DAC2}"/>
                  </a:ext>
                </a:extLst>
              </p:cNvPr>
              <p:cNvPicPr/>
              <p:nvPr/>
            </p:nvPicPr>
            <p:blipFill>
              <a:blip r:embed="rId15"/>
              <a:stretch>
                <a:fillRect/>
              </a:stretch>
            </p:blipFill>
            <p:spPr>
              <a:xfrm>
                <a:off x="505351" y="3787672"/>
                <a:ext cx="2672951" cy="97332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8E1161C8-9F94-1B53-EE88-EF5737551D7D}"/>
                  </a:ext>
                </a:extLst>
              </p14:cNvPr>
              <p14:cNvContentPartPr/>
              <p14:nvPr/>
            </p14:nvContentPartPr>
            <p14:xfrm>
              <a:off x="6534705" y="3796674"/>
              <a:ext cx="1933020" cy="1014337"/>
            </p14:xfrm>
          </p:contentPart>
        </mc:Choice>
        <mc:Fallback xmlns="">
          <p:pic>
            <p:nvPicPr>
              <p:cNvPr id="20" name="Ink 19">
                <a:extLst>
                  <a:ext uri="{FF2B5EF4-FFF2-40B4-BE49-F238E27FC236}">
                    <a16:creationId xmlns:a16="http://schemas.microsoft.com/office/drawing/2014/main" id="{8E1161C8-9F94-1B53-EE88-EF5737551D7D}"/>
                  </a:ext>
                </a:extLst>
              </p:cNvPr>
              <p:cNvPicPr/>
              <p:nvPr/>
            </p:nvPicPr>
            <p:blipFill>
              <a:blip r:embed="rId17"/>
              <a:stretch>
                <a:fillRect/>
              </a:stretch>
            </p:blipFill>
            <p:spPr>
              <a:xfrm>
                <a:off x="6525706" y="3787672"/>
                <a:ext cx="1950658" cy="1031981"/>
              </a:xfrm>
              <a:prstGeom prst="rect">
                <a:avLst/>
              </a:prstGeom>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4706E2-45C2-44A0-2E3C-9D5DAA5989C1}"/>
              </a:ext>
            </a:extLst>
          </p:cNvPr>
          <p:cNvSpPr>
            <a:spLocks noGrp="1"/>
          </p:cNvSpPr>
          <p:nvPr>
            <p:ph type="title"/>
          </p:nvPr>
        </p:nvSpPr>
        <p:spPr>
          <a:xfrm>
            <a:off x="1371599" y="294538"/>
            <a:ext cx="9895951" cy="1033669"/>
          </a:xfrm>
        </p:spPr>
        <p:txBody>
          <a:bodyPr>
            <a:normAutofit/>
          </a:bodyPr>
          <a:lstStyle/>
          <a:p>
            <a:r>
              <a:rPr lang="en-GB" sz="4000">
                <a:solidFill>
                  <a:srgbClr val="FFFFFF"/>
                </a:solidFill>
              </a:rPr>
              <a:t>IWC specifically on Wet wipes</a:t>
            </a:r>
          </a:p>
        </p:txBody>
      </p:sp>
      <p:sp>
        <p:nvSpPr>
          <p:cNvPr id="3" name="Content Placeholder 2">
            <a:extLst>
              <a:ext uri="{FF2B5EF4-FFF2-40B4-BE49-F238E27FC236}">
                <a16:creationId xmlns:a16="http://schemas.microsoft.com/office/drawing/2014/main" id="{598655D2-D33F-B1F5-6B3B-F3DEE6FBE30A}"/>
              </a:ext>
            </a:extLst>
          </p:cNvPr>
          <p:cNvSpPr>
            <a:spLocks noGrp="1"/>
          </p:cNvSpPr>
          <p:nvPr>
            <p:ph idx="1"/>
          </p:nvPr>
        </p:nvSpPr>
        <p:spPr>
          <a:xfrm>
            <a:off x="0" y="1622744"/>
            <a:ext cx="12191995" cy="5235255"/>
          </a:xfrm>
        </p:spPr>
        <p:txBody>
          <a:bodyPr anchor="ctr">
            <a:normAutofit lnSpcReduction="10000"/>
          </a:bodyPr>
          <a:lstStyle/>
          <a:p>
            <a:r>
              <a:rPr lang="en-GB" sz="1600" b="1" dirty="0"/>
              <a:t>Special Focus: Wet Wipes</a:t>
            </a:r>
            <a:endParaRPr lang="en-GB" sz="1600" dirty="0"/>
          </a:p>
          <a:p>
            <a:r>
              <a:rPr lang="en-GB" sz="1600" dirty="0"/>
              <a:t>The Commission specifically addressed the environmental impact of </a:t>
            </a:r>
            <a:r>
              <a:rPr lang="en-GB" sz="1600" b="1" dirty="0"/>
              <a:t>wet wipes</a:t>
            </a:r>
            <a:r>
              <a:rPr lang="en-GB" sz="1600" dirty="0"/>
              <a:t> as part of its work on wastewater, drainage, and pollution reduction.</a:t>
            </a:r>
          </a:p>
          <a:p>
            <a:r>
              <a:rPr lang="en-GB" sz="1600" b="1" dirty="0"/>
              <a:t>Key Points:</a:t>
            </a:r>
            <a:endParaRPr lang="en-GB" sz="1600" dirty="0"/>
          </a:p>
          <a:p>
            <a:pPr lvl="0"/>
            <a:r>
              <a:rPr lang="en-GB" sz="1600" dirty="0"/>
              <a:t>Wet wipes, many of which contain plastics, </a:t>
            </a:r>
            <a:r>
              <a:rPr lang="en-GB" sz="1600" b="1" dirty="0">
                <a:solidFill>
                  <a:srgbClr val="FF0000"/>
                </a:solidFill>
              </a:rPr>
              <a:t>are a significant cause of sewer blockages</a:t>
            </a:r>
            <a:r>
              <a:rPr lang="en-GB" sz="1600" dirty="0"/>
              <a:t>, contribute to “fatbergs,” and release microplastics into waterways.</a:t>
            </a:r>
          </a:p>
          <a:p>
            <a:pPr lvl="0"/>
            <a:r>
              <a:rPr lang="en-GB" sz="1600" dirty="0"/>
              <a:t>They enter sewers either </a:t>
            </a:r>
            <a:r>
              <a:rPr lang="en-GB" sz="1600" b="1" dirty="0">
                <a:solidFill>
                  <a:srgbClr val="FF0000"/>
                </a:solidFill>
              </a:rPr>
              <a:t>through incorrect disposal (flushing) </a:t>
            </a:r>
            <a:r>
              <a:rPr lang="en-GB" sz="1600" dirty="0"/>
              <a:t>or as litter that washes into drains and watercourses.</a:t>
            </a:r>
          </a:p>
          <a:p>
            <a:pPr lvl="0"/>
            <a:r>
              <a:rPr lang="en-GB" sz="1600" dirty="0"/>
              <a:t>The Commission cited </a:t>
            </a:r>
            <a:r>
              <a:rPr lang="en-GB" sz="1600" b="1" dirty="0"/>
              <a:t>evidence </a:t>
            </a:r>
            <a:r>
              <a:rPr lang="en-GB" sz="1600" dirty="0"/>
              <a:t>from water companies, environmental groups, and local authorities showing that wet wipes are among the most common single-use items found in river and coastal clean-ups.</a:t>
            </a:r>
          </a:p>
          <a:p>
            <a:r>
              <a:rPr lang="en-GB" sz="2400" b="1" u="sng" dirty="0"/>
              <a:t>Recommendations on Wet Wipes</a:t>
            </a:r>
            <a:r>
              <a:rPr lang="en-GB" sz="2400" b="1" dirty="0"/>
              <a:t>:</a:t>
            </a:r>
            <a:endParaRPr lang="en-GB" sz="2400" dirty="0"/>
          </a:p>
          <a:p>
            <a:pPr lvl="0"/>
            <a:r>
              <a:rPr lang="en-GB" sz="2400" b="1" dirty="0"/>
              <a:t>Bans on Plastics in Wet Wipes</a:t>
            </a:r>
            <a:r>
              <a:rPr lang="en-GB" sz="2400" dirty="0"/>
              <a:t> – Endorse proposed UK-wide legislation to ban the sale of wet wipes containing plastic fibres.</a:t>
            </a:r>
          </a:p>
          <a:p>
            <a:pPr lvl="0"/>
            <a:r>
              <a:rPr lang="en-GB" sz="2400" b="1" dirty="0">
                <a:highlight>
                  <a:srgbClr val="FFFF00"/>
                </a:highlight>
              </a:rPr>
              <a:t>Public Education Campaigns</a:t>
            </a:r>
            <a:r>
              <a:rPr lang="en-GB" sz="2400" dirty="0">
                <a:highlight>
                  <a:srgbClr val="FFFF00"/>
                </a:highlight>
              </a:rPr>
              <a:t> – Run sustained campaigns, coordinated with water companies, to change disposal behaviour and reduce sewer blockages.</a:t>
            </a:r>
          </a:p>
          <a:p>
            <a:pPr lvl="0"/>
            <a:r>
              <a:rPr lang="en-GB" sz="2400" b="1" dirty="0">
                <a:highlight>
                  <a:srgbClr val="FFFF00"/>
                </a:highlight>
              </a:rPr>
              <a:t>Monitoring &amp; Enforcement</a:t>
            </a:r>
            <a:r>
              <a:rPr lang="en-GB" sz="2400" dirty="0">
                <a:highlight>
                  <a:srgbClr val="FFFF00"/>
                </a:highlight>
              </a:rPr>
              <a:t> – Require water companies and local authorities to track wet wipe-related blockages and environmental pollution, reporting annually to regulators.</a:t>
            </a:r>
          </a:p>
          <a:p>
            <a:endParaRPr lang="en-GB" sz="1100" dirty="0"/>
          </a:p>
        </p:txBody>
      </p:sp>
      <mc:AlternateContent xmlns:mc="http://schemas.openxmlformats.org/markup-compatibility/2006" xmlns:p14="http://schemas.microsoft.com/office/powerpoint/2010/main">
        <mc:Choice Requires="p14">
          <p:contentPart p14:bwMode="auto" r:id="rId2">
            <p14:nvContentPartPr>
              <p14:cNvPr id="23" name="Ink 22">
                <a:extLst>
                  <a:ext uri="{FF2B5EF4-FFF2-40B4-BE49-F238E27FC236}">
                    <a16:creationId xmlns:a16="http://schemas.microsoft.com/office/drawing/2014/main" id="{FD109176-E369-BB69-7A37-F3E6CB98FA7E}"/>
                  </a:ext>
                </a:extLst>
              </p14:cNvPr>
              <p14:cNvContentPartPr/>
              <p14:nvPr/>
            </p14:nvContentPartPr>
            <p14:xfrm>
              <a:off x="264615" y="5235256"/>
              <a:ext cx="11509200" cy="720"/>
            </p14:xfrm>
          </p:contentPart>
        </mc:Choice>
        <mc:Fallback xmlns="">
          <p:pic>
            <p:nvPicPr>
              <p:cNvPr id="23" name="Ink 22">
                <a:extLst>
                  <a:ext uri="{FF2B5EF4-FFF2-40B4-BE49-F238E27FC236}">
                    <a16:creationId xmlns:a16="http://schemas.microsoft.com/office/drawing/2014/main" id="{FD109176-E369-BB69-7A37-F3E6CB98FA7E}"/>
                  </a:ext>
                </a:extLst>
              </p:cNvPr>
              <p:cNvPicPr/>
              <p:nvPr/>
            </p:nvPicPr>
            <p:blipFill>
              <a:blip r:embed="rId3"/>
              <a:stretch>
                <a:fillRect/>
              </a:stretch>
            </p:blipFill>
            <p:spPr>
              <a:xfrm>
                <a:off x="246975" y="5199976"/>
                <a:ext cx="115448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 name="Ink 44">
                <a:extLst>
                  <a:ext uri="{FF2B5EF4-FFF2-40B4-BE49-F238E27FC236}">
                    <a16:creationId xmlns:a16="http://schemas.microsoft.com/office/drawing/2014/main" id="{69C9366E-8833-D53B-0566-38BC6814B6B1}"/>
                  </a:ext>
                </a:extLst>
              </p14:cNvPr>
              <p14:cNvContentPartPr/>
              <p14:nvPr/>
            </p14:nvContentPartPr>
            <p14:xfrm>
              <a:off x="270419" y="5234150"/>
              <a:ext cx="360" cy="360"/>
            </p14:xfrm>
          </p:contentPart>
        </mc:Choice>
        <mc:Fallback xmlns="">
          <p:pic>
            <p:nvPicPr>
              <p:cNvPr id="45" name="Ink 44">
                <a:extLst>
                  <a:ext uri="{FF2B5EF4-FFF2-40B4-BE49-F238E27FC236}">
                    <a16:creationId xmlns:a16="http://schemas.microsoft.com/office/drawing/2014/main" id="{69C9366E-8833-D53B-0566-38BC6814B6B1}"/>
                  </a:ext>
                </a:extLst>
              </p:cNvPr>
              <p:cNvPicPr/>
              <p:nvPr/>
            </p:nvPicPr>
            <p:blipFill>
              <a:blip r:embed="rId5"/>
              <a:stretch>
                <a:fillRect/>
              </a:stretch>
            </p:blipFill>
            <p:spPr>
              <a:xfrm>
                <a:off x="252779" y="521651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8" name="Ink 47">
                <a:extLst>
                  <a:ext uri="{FF2B5EF4-FFF2-40B4-BE49-F238E27FC236}">
                    <a16:creationId xmlns:a16="http://schemas.microsoft.com/office/drawing/2014/main" id="{5C62EADD-68BB-A07F-D0DF-BF5B2A5574C6}"/>
                  </a:ext>
                </a:extLst>
              </p14:cNvPr>
              <p14:cNvContentPartPr/>
              <p14:nvPr/>
            </p14:nvContentPartPr>
            <p14:xfrm>
              <a:off x="261059" y="5252510"/>
              <a:ext cx="720" cy="560520"/>
            </p14:xfrm>
          </p:contentPart>
        </mc:Choice>
        <mc:Fallback xmlns="">
          <p:pic>
            <p:nvPicPr>
              <p:cNvPr id="48" name="Ink 47">
                <a:extLst>
                  <a:ext uri="{FF2B5EF4-FFF2-40B4-BE49-F238E27FC236}">
                    <a16:creationId xmlns:a16="http://schemas.microsoft.com/office/drawing/2014/main" id="{5C62EADD-68BB-A07F-D0DF-BF5B2A5574C6}"/>
                  </a:ext>
                </a:extLst>
              </p:cNvPr>
              <p:cNvPicPr/>
              <p:nvPr/>
            </p:nvPicPr>
            <p:blipFill>
              <a:blip r:embed="rId7"/>
              <a:stretch>
                <a:fillRect/>
              </a:stretch>
            </p:blipFill>
            <p:spPr>
              <a:xfrm>
                <a:off x="225059" y="5234870"/>
                <a:ext cx="72000" cy="596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0" name="Ink 59">
                <a:extLst>
                  <a:ext uri="{FF2B5EF4-FFF2-40B4-BE49-F238E27FC236}">
                    <a16:creationId xmlns:a16="http://schemas.microsoft.com/office/drawing/2014/main" id="{2C221E63-C7FF-95A1-2AC2-E4D78366094B}"/>
                  </a:ext>
                </a:extLst>
              </p14:cNvPr>
              <p14:cNvContentPartPr/>
              <p14:nvPr/>
            </p14:nvContentPartPr>
            <p14:xfrm>
              <a:off x="242339" y="5859470"/>
              <a:ext cx="11579760" cy="720"/>
            </p14:xfrm>
          </p:contentPart>
        </mc:Choice>
        <mc:Fallback xmlns="">
          <p:pic>
            <p:nvPicPr>
              <p:cNvPr id="60" name="Ink 59">
                <a:extLst>
                  <a:ext uri="{FF2B5EF4-FFF2-40B4-BE49-F238E27FC236}">
                    <a16:creationId xmlns:a16="http://schemas.microsoft.com/office/drawing/2014/main" id="{2C221E63-C7FF-95A1-2AC2-E4D78366094B}"/>
                  </a:ext>
                </a:extLst>
              </p:cNvPr>
              <p:cNvPicPr/>
              <p:nvPr/>
            </p:nvPicPr>
            <p:blipFill>
              <a:blip r:embed="rId9"/>
              <a:stretch>
                <a:fillRect/>
              </a:stretch>
            </p:blipFill>
            <p:spPr>
              <a:xfrm>
                <a:off x="224339" y="5823470"/>
                <a:ext cx="116154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7" name="Ink 66">
                <a:extLst>
                  <a:ext uri="{FF2B5EF4-FFF2-40B4-BE49-F238E27FC236}">
                    <a16:creationId xmlns:a16="http://schemas.microsoft.com/office/drawing/2014/main" id="{00176667-62B1-5A66-FA1E-F738C48FFBC6}"/>
                  </a:ext>
                </a:extLst>
              </p14:cNvPr>
              <p14:cNvContentPartPr/>
              <p14:nvPr/>
            </p14:nvContentPartPr>
            <p14:xfrm>
              <a:off x="11821739" y="5850110"/>
              <a:ext cx="360" cy="360"/>
            </p14:xfrm>
          </p:contentPart>
        </mc:Choice>
        <mc:Fallback xmlns="">
          <p:pic>
            <p:nvPicPr>
              <p:cNvPr id="67" name="Ink 66">
                <a:extLst>
                  <a:ext uri="{FF2B5EF4-FFF2-40B4-BE49-F238E27FC236}">
                    <a16:creationId xmlns:a16="http://schemas.microsoft.com/office/drawing/2014/main" id="{00176667-62B1-5A66-FA1E-F738C48FFBC6}"/>
                  </a:ext>
                </a:extLst>
              </p:cNvPr>
              <p:cNvPicPr/>
              <p:nvPr/>
            </p:nvPicPr>
            <p:blipFill>
              <a:blip r:embed="rId5"/>
              <a:stretch>
                <a:fillRect/>
              </a:stretch>
            </p:blipFill>
            <p:spPr>
              <a:xfrm>
                <a:off x="11803739" y="583247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1" name="Ink 70">
                <a:extLst>
                  <a:ext uri="{FF2B5EF4-FFF2-40B4-BE49-F238E27FC236}">
                    <a16:creationId xmlns:a16="http://schemas.microsoft.com/office/drawing/2014/main" id="{886FDA5C-C10B-44EB-9A4F-04BB28359283}"/>
                  </a:ext>
                </a:extLst>
              </p14:cNvPr>
              <p14:cNvContentPartPr/>
              <p14:nvPr/>
            </p14:nvContentPartPr>
            <p14:xfrm>
              <a:off x="11794019" y="5840750"/>
              <a:ext cx="360" cy="360"/>
            </p14:xfrm>
          </p:contentPart>
        </mc:Choice>
        <mc:Fallback xmlns="">
          <p:pic>
            <p:nvPicPr>
              <p:cNvPr id="71" name="Ink 70">
                <a:extLst>
                  <a:ext uri="{FF2B5EF4-FFF2-40B4-BE49-F238E27FC236}">
                    <a16:creationId xmlns:a16="http://schemas.microsoft.com/office/drawing/2014/main" id="{886FDA5C-C10B-44EB-9A4F-04BB28359283}"/>
                  </a:ext>
                </a:extLst>
              </p:cNvPr>
              <p:cNvPicPr/>
              <p:nvPr/>
            </p:nvPicPr>
            <p:blipFill>
              <a:blip r:embed="rId5"/>
              <a:stretch>
                <a:fillRect/>
              </a:stretch>
            </p:blipFill>
            <p:spPr>
              <a:xfrm>
                <a:off x="11776019" y="582311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3" name="Ink 72">
                <a:extLst>
                  <a:ext uri="{FF2B5EF4-FFF2-40B4-BE49-F238E27FC236}">
                    <a16:creationId xmlns:a16="http://schemas.microsoft.com/office/drawing/2014/main" id="{C75ADD5A-D6AB-7517-A5A1-C42AE29EBFCD}"/>
                  </a:ext>
                </a:extLst>
              </p14:cNvPr>
              <p14:cNvContentPartPr/>
              <p14:nvPr/>
            </p14:nvContentPartPr>
            <p14:xfrm>
              <a:off x="11830739" y="5252150"/>
              <a:ext cx="720" cy="597960"/>
            </p14:xfrm>
          </p:contentPart>
        </mc:Choice>
        <mc:Fallback xmlns="">
          <p:pic>
            <p:nvPicPr>
              <p:cNvPr id="73" name="Ink 72">
                <a:extLst>
                  <a:ext uri="{FF2B5EF4-FFF2-40B4-BE49-F238E27FC236}">
                    <a16:creationId xmlns:a16="http://schemas.microsoft.com/office/drawing/2014/main" id="{C75ADD5A-D6AB-7517-A5A1-C42AE29EBFCD}"/>
                  </a:ext>
                </a:extLst>
              </p:cNvPr>
              <p:cNvPicPr/>
              <p:nvPr/>
            </p:nvPicPr>
            <p:blipFill>
              <a:blip r:embed="rId13"/>
              <a:stretch>
                <a:fillRect/>
              </a:stretch>
            </p:blipFill>
            <p:spPr>
              <a:xfrm>
                <a:off x="11794739" y="5234510"/>
                <a:ext cx="72000" cy="633600"/>
              </a:xfrm>
              <a:prstGeom prst="rect">
                <a:avLst/>
              </a:prstGeom>
            </p:spPr>
          </p:pic>
        </mc:Fallback>
      </mc:AlternateContent>
    </p:spTree>
    <p:extLst>
      <p:ext uri="{BB962C8B-B14F-4D97-AF65-F5344CB8AC3E}">
        <p14:creationId xmlns:p14="http://schemas.microsoft.com/office/powerpoint/2010/main" val="485467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BC6B-BCBA-6593-56F4-B9686253CB56}"/>
              </a:ext>
            </a:extLst>
          </p:cNvPr>
          <p:cNvSpPr>
            <a:spLocks noGrp="1"/>
          </p:cNvSpPr>
          <p:nvPr>
            <p:ph type="title"/>
          </p:nvPr>
        </p:nvSpPr>
        <p:spPr>
          <a:xfrm>
            <a:off x="0" y="22607"/>
            <a:ext cx="12192000" cy="654049"/>
          </a:xfrm>
        </p:spPr>
        <p:txBody>
          <a:bodyPr>
            <a:normAutofit fontScale="90000"/>
          </a:bodyPr>
          <a:lstStyle/>
          <a:p>
            <a:pPr algn="ctr"/>
            <a:r>
              <a:rPr lang="en-GB" sz="2400" dirty="0"/>
              <a:t>Direct Excerpts from IWC final report-</a:t>
            </a:r>
            <a:br>
              <a:rPr lang="en-GB" sz="2400" dirty="0"/>
            </a:br>
            <a:r>
              <a:rPr lang="en-GB" sz="2400" dirty="0"/>
              <a:t>“</a:t>
            </a:r>
            <a:r>
              <a:rPr lang="en-GB" sz="2400" b="1" dirty="0">
                <a:highlight>
                  <a:srgbClr val="FFFF00"/>
                </a:highlight>
              </a:rPr>
              <a:t>Pre-Pipe solutions</a:t>
            </a:r>
            <a:r>
              <a:rPr lang="en-GB" sz="2400" dirty="0"/>
              <a:t>”</a:t>
            </a:r>
          </a:p>
        </p:txBody>
      </p:sp>
      <p:sp>
        <p:nvSpPr>
          <p:cNvPr id="3" name="Content Placeholder 2">
            <a:extLst>
              <a:ext uri="{FF2B5EF4-FFF2-40B4-BE49-F238E27FC236}">
                <a16:creationId xmlns:a16="http://schemas.microsoft.com/office/drawing/2014/main" id="{A17329A1-597E-1C7C-839C-D95657E20837}"/>
              </a:ext>
            </a:extLst>
          </p:cNvPr>
          <p:cNvSpPr>
            <a:spLocks noGrp="1"/>
          </p:cNvSpPr>
          <p:nvPr>
            <p:ph idx="1"/>
          </p:nvPr>
        </p:nvSpPr>
        <p:spPr>
          <a:xfrm>
            <a:off x="0" y="676655"/>
            <a:ext cx="12192000" cy="6158737"/>
          </a:xfrm>
        </p:spPr>
        <p:txBody>
          <a:bodyPr>
            <a:noAutofit/>
          </a:bodyPr>
          <a:lstStyle/>
          <a:p>
            <a:endParaRPr lang="en-GB" sz="1600" b="1" dirty="0"/>
          </a:p>
          <a:p>
            <a:r>
              <a:rPr lang="en-GB" sz="1600" b="1" dirty="0"/>
              <a:t>Recommendation 10</a:t>
            </a:r>
            <a:r>
              <a:rPr lang="en-GB" sz="1600" dirty="0"/>
              <a:t>:</a:t>
            </a:r>
            <a:r>
              <a:rPr lang="en-GB" sz="1600" b="1" dirty="0"/>
              <a:t>pp 447</a:t>
            </a:r>
            <a:r>
              <a:rPr lang="en-GB" sz="1600" dirty="0"/>
              <a:t>. </a:t>
            </a:r>
          </a:p>
          <a:p>
            <a:r>
              <a:rPr lang="en-GB" sz="1600" dirty="0"/>
              <a:t>Government should consider </a:t>
            </a:r>
            <a:r>
              <a:rPr lang="en-GB" sz="1600" b="1" dirty="0"/>
              <a:t>legislative changes </a:t>
            </a:r>
            <a:r>
              <a:rPr lang="en-GB" sz="1600" dirty="0"/>
              <a:t>to drive a more coherent approach to ‘</a:t>
            </a:r>
            <a:r>
              <a:rPr lang="en-GB" sz="1600" b="1" dirty="0"/>
              <a:t>pre-pipe’ solutions </a:t>
            </a:r>
            <a:r>
              <a:rPr lang="en-GB" sz="1600" dirty="0"/>
              <a:t>to stop pollutants and rainwater entering the system.</a:t>
            </a:r>
          </a:p>
          <a:p>
            <a:r>
              <a:rPr lang="en-GB" sz="1600" dirty="0"/>
              <a:t>Delivery via  a  Bill and Primary legislation.</a:t>
            </a:r>
          </a:p>
          <a:p>
            <a:r>
              <a:rPr lang="en-GB" sz="1600" b="1" dirty="0"/>
              <a:t>Paragraph:</a:t>
            </a:r>
            <a:r>
              <a:rPr lang="en-GB" sz="1600" dirty="0"/>
              <a:t> 217. pp.112 of the main commission report.</a:t>
            </a:r>
          </a:p>
          <a:p>
            <a:r>
              <a:rPr lang="en-GB" sz="1600" i="1" dirty="0"/>
              <a:t>“Both UK and Welsh governments should explore further measures to support </a:t>
            </a:r>
            <a:r>
              <a:rPr lang="en-GB" sz="1600" b="1" i="1" dirty="0">
                <a:solidFill>
                  <a:srgbClr val="FF0000"/>
                </a:solidFill>
                <a:highlight>
                  <a:srgbClr val="FFFF00"/>
                </a:highlight>
              </a:rPr>
              <a:t>CONSUMER BEHAVIOUR CHANGE</a:t>
            </a:r>
            <a:r>
              <a:rPr lang="en-GB" sz="1600" i="1" dirty="0">
                <a:highlight>
                  <a:srgbClr val="FFFF00"/>
                </a:highlight>
              </a:rPr>
              <a:t>, </a:t>
            </a:r>
            <a:r>
              <a:rPr lang="en-GB" sz="1600" b="1" i="1" dirty="0">
                <a:highlight>
                  <a:srgbClr val="FFFF00"/>
                </a:highlight>
              </a:rPr>
              <a:t>particularly for wet wipes</a:t>
            </a:r>
            <a:r>
              <a:rPr lang="en-GB" sz="1600" i="1" dirty="0"/>
              <a:t>. The UK Government should legislate swiftly, in line with its commitment, to ban wet wipes containing plastic. The UK government committed to legally banning wet wipes containing plastic and should legislate swiftly to this end; in Wales legislation to ban plastic wet wipes has already been passed by the Senedd.</a:t>
            </a:r>
            <a:r>
              <a:rPr lang="en-GB" sz="1600" dirty="0"/>
              <a:t>(Nation Cymru,2025) </a:t>
            </a:r>
            <a:r>
              <a:rPr lang="en-GB" sz="1600" i="1" dirty="0"/>
              <a:t>Given the environmental impact of all wet wipes (not just plastic) and other ‘</a:t>
            </a:r>
            <a:r>
              <a:rPr lang="en-GB" sz="1600" i="1" dirty="0" err="1"/>
              <a:t>unflushables</a:t>
            </a:r>
            <a:r>
              <a:rPr lang="en-GB" sz="1600" i="1" dirty="0"/>
              <a:t>’, </a:t>
            </a:r>
            <a:r>
              <a:rPr lang="en-GB" sz="1600" b="1" i="1" dirty="0">
                <a:highlight>
                  <a:srgbClr val="FFFF00"/>
                </a:highlight>
              </a:rPr>
              <a:t>further work is needed, including on behaviour change campaigns with support from government, the water industry, </a:t>
            </a:r>
            <a:r>
              <a:rPr lang="en-GB" sz="1600" b="1" i="1" dirty="0" err="1">
                <a:highlight>
                  <a:srgbClr val="FFFF00"/>
                </a:highlight>
              </a:rPr>
              <a:t>eNGOs</a:t>
            </a:r>
            <a:r>
              <a:rPr lang="en-GB" sz="1600" b="1" i="1" dirty="0">
                <a:highlight>
                  <a:srgbClr val="FFFF00"/>
                </a:highlight>
              </a:rPr>
              <a:t> and other relevant bodies</a:t>
            </a:r>
            <a:r>
              <a:rPr lang="en-GB" sz="1600" b="1" dirty="0">
                <a:highlight>
                  <a:srgbClr val="FFFF00"/>
                </a:highlight>
              </a:rPr>
              <a:t>.</a:t>
            </a:r>
            <a:r>
              <a:rPr lang="en-GB" sz="1600" dirty="0"/>
              <a:t>(Briain O et al.(2020)).</a:t>
            </a:r>
            <a:r>
              <a:rPr lang="en-GB" sz="1600" i="1" dirty="0"/>
              <a:t> The Commission notes that some targeted campaigns have already proven effective, such as the initial roll-out of the ‘Bin the Wipe’ campaign by Northumbrian Water, estimated to reduce blockages by 52% in targeted areas its first 3 years</a:t>
            </a:r>
            <a:r>
              <a:rPr lang="en-GB" sz="1600" dirty="0"/>
              <a:t>.(Northumbrian Water(2023))</a:t>
            </a:r>
          </a:p>
          <a:p>
            <a:r>
              <a:rPr lang="en-GB" sz="1600" b="1" dirty="0"/>
              <a:t>Recommendation 85 pp.463</a:t>
            </a:r>
            <a:endParaRPr lang="en-GB" sz="1600" dirty="0"/>
          </a:p>
          <a:p>
            <a:r>
              <a:rPr lang="en-GB" sz="1600" i="1" dirty="0">
                <a:highlight>
                  <a:srgbClr val="FFFF00"/>
                </a:highlight>
              </a:rPr>
              <a:t>Water companies </a:t>
            </a:r>
            <a:r>
              <a:rPr lang="en-GB" sz="1600" b="1" i="1" dirty="0">
                <a:highlight>
                  <a:srgbClr val="FFFF00"/>
                </a:highlight>
              </a:rPr>
              <a:t>should work with </a:t>
            </a:r>
            <a:r>
              <a:rPr lang="en-GB" sz="1600" b="1" i="1" dirty="0">
                <a:solidFill>
                  <a:srgbClr val="FF0000"/>
                </a:solidFill>
                <a:highlight>
                  <a:srgbClr val="FFFF00"/>
                </a:highlight>
              </a:rPr>
              <a:t>Water UK</a:t>
            </a:r>
            <a:r>
              <a:rPr lang="en-GB" sz="1600" b="1" i="1" dirty="0">
                <a:highlight>
                  <a:srgbClr val="FFFF00"/>
                </a:highlight>
              </a:rPr>
              <a:t> to </a:t>
            </a:r>
            <a:r>
              <a:rPr lang="en-GB" sz="1600" i="1" dirty="0">
                <a:highlight>
                  <a:srgbClr val="FFFF00"/>
                </a:highlight>
              </a:rPr>
              <a:t>disseminate innovation learnings across the water industry in England and Wales.  </a:t>
            </a:r>
            <a:endParaRPr lang="en-GB" sz="1600" dirty="0">
              <a:highlight>
                <a:srgbClr val="FFFF00"/>
              </a:highlight>
            </a:endParaRPr>
          </a:p>
          <a:p>
            <a:r>
              <a:rPr lang="en-GB" sz="1600" dirty="0">
                <a:highlight>
                  <a:srgbClr val="FFFF00"/>
                </a:highlight>
              </a:rPr>
              <a:t>Delivery via : industry led initiative.</a:t>
            </a:r>
          </a:p>
          <a:p>
            <a:pPr marL="0" indent="0">
              <a:buNone/>
            </a:pPr>
            <a:r>
              <a:rPr lang="en-GB" sz="1600" dirty="0"/>
              <a:t> </a:t>
            </a:r>
          </a:p>
          <a:p>
            <a:r>
              <a:rPr lang="en-GB" sz="1600" b="1" dirty="0"/>
              <a:t>Recommendation 88:</a:t>
            </a:r>
            <a:endParaRPr lang="en-GB" sz="1600" dirty="0"/>
          </a:p>
          <a:p>
            <a:r>
              <a:rPr lang="en-GB" sz="1600" i="1" dirty="0"/>
              <a:t>An independent review of the follow up to the Commission’s report should be carried out in 2 years’ time. </a:t>
            </a:r>
            <a:endParaRPr lang="en-GB" sz="1600" dirty="0"/>
          </a:p>
          <a:p>
            <a:r>
              <a:rPr lang="en-GB" sz="1600" dirty="0"/>
              <a:t>Delivery via: Government review on implementation</a:t>
            </a:r>
          </a:p>
          <a:p>
            <a:endParaRPr lang="en-GB" sz="1600"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0B572C35-FD62-2F23-4938-E43464974D61}"/>
                  </a:ext>
                </a:extLst>
              </p14:cNvPr>
              <p14:cNvContentPartPr/>
              <p14:nvPr/>
            </p14:nvContentPartPr>
            <p14:xfrm>
              <a:off x="2438210" y="2752788"/>
              <a:ext cx="360" cy="360"/>
            </p14:xfrm>
          </p:contentPart>
        </mc:Choice>
        <mc:Fallback xmlns="">
          <p:pic>
            <p:nvPicPr>
              <p:cNvPr id="4" name="Ink 3">
                <a:extLst>
                  <a:ext uri="{FF2B5EF4-FFF2-40B4-BE49-F238E27FC236}">
                    <a16:creationId xmlns:a16="http://schemas.microsoft.com/office/drawing/2014/main" id="{0B572C35-FD62-2F23-4938-E43464974D61}"/>
                  </a:ext>
                </a:extLst>
              </p:cNvPr>
              <p:cNvPicPr/>
              <p:nvPr/>
            </p:nvPicPr>
            <p:blipFill>
              <a:blip r:embed="rId4"/>
              <a:stretch>
                <a:fillRect/>
              </a:stretch>
            </p:blipFill>
            <p:spPr>
              <a:xfrm>
                <a:off x="2429210" y="2743788"/>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1" name="Ink 20">
                <a:extLst>
                  <a:ext uri="{FF2B5EF4-FFF2-40B4-BE49-F238E27FC236}">
                    <a16:creationId xmlns:a16="http://schemas.microsoft.com/office/drawing/2014/main" id="{48C86498-B7E8-2590-EF3D-BEB8E4C6CE5F}"/>
                  </a:ext>
                </a:extLst>
              </p14:cNvPr>
              <p14:cNvContentPartPr/>
              <p14:nvPr/>
            </p14:nvContentPartPr>
            <p14:xfrm>
              <a:off x="10225370" y="5289708"/>
              <a:ext cx="360" cy="360"/>
            </p14:xfrm>
          </p:contentPart>
        </mc:Choice>
        <mc:Fallback xmlns="">
          <p:pic>
            <p:nvPicPr>
              <p:cNvPr id="21" name="Ink 20">
                <a:extLst>
                  <a:ext uri="{FF2B5EF4-FFF2-40B4-BE49-F238E27FC236}">
                    <a16:creationId xmlns:a16="http://schemas.microsoft.com/office/drawing/2014/main" id="{48C86498-B7E8-2590-EF3D-BEB8E4C6CE5F}"/>
                  </a:ext>
                </a:extLst>
              </p:cNvPr>
              <p:cNvPicPr/>
              <p:nvPr/>
            </p:nvPicPr>
            <p:blipFill>
              <a:blip r:embed="rId6"/>
              <a:stretch>
                <a:fillRect/>
              </a:stretch>
            </p:blipFill>
            <p:spPr>
              <a:xfrm>
                <a:off x="10207370" y="5181708"/>
                <a:ext cx="3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81B774BF-A94F-7B93-8624-574C08C03344}"/>
                  </a:ext>
                </a:extLst>
              </p14:cNvPr>
              <p14:cNvContentPartPr/>
              <p14:nvPr/>
            </p14:nvContentPartPr>
            <p14:xfrm rot="1381387">
              <a:off x="250528" y="3825083"/>
              <a:ext cx="9493918" cy="4712524"/>
            </p14:xfrm>
          </p:contentPart>
        </mc:Choice>
        <mc:Fallback xmlns="">
          <p:pic>
            <p:nvPicPr>
              <p:cNvPr id="9" name="Ink 8">
                <a:extLst>
                  <a:ext uri="{FF2B5EF4-FFF2-40B4-BE49-F238E27FC236}">
                    <a16:creationId xmlns:a16="http://schemas.microsoft.com/office/drawing/2014/main" id="{81B774BF-A94F-7B93-8624-574C08C03344}"/>
                  </a:ext>
                </a:extLst>
              </p:cNvPr>
              <p:cNvPicPr/>
              <p:nvPr/>
            </p:nvPicPr>
            <p:blipFill>
              <a:blip r:embed="rId8"/>
              <a:stretch>
                <a:fillRect/>
              </a:stretch>
            </p:blipFill>
            <p:spPr>
              <a:xfrm rot="1381387">
                <a:off x="232887" y="3807083"/>
                <a:ext cx="9529559" cy="4748165"/>
              </a:xfrm>
              <a:prstGeom prst="rect">
                <a:avLst/>
              </a:prstGeom>
            </p:spPr>
          </p:pic>
        </mc:Fallback>
      </mc:AlternateContent>
    </p:spTree>
    <p:extLst>
      <p:ext uri="{BB962C8B-B14F-4D97-AF65-F5344CB8AC3E}">
        <p14:creationId xmlns:p14="http://schemas.microsoft.com/office/powerpoint/2010/main" val="522032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E754C-A3CE-C43D-597E-C3C9B9A74AFD}"/>
              </a:ext>
            </a:extLst>
          </p:cNvPr>
          <p:cNvSpPr>
            <a:spLocks noGrp="1"/>
          </p:cNvSpPr>
          <p:nvPr>
            <p:ph type="title"/>
          </p:nvPr>
        </p:nvSpPr>
        <p:spPr>
          <a:xfrm>
            <a:off x="3752850" y="76188"/>
            <a:ext cx="6432805" cy="1337310"/>
          </a:xfrm>
        </p:spPr>
        <p:txBody>
          <a:bodyPr vert="horz" lIns="68580" tIns="34290" rIns="68580" bIns="34290" rtlCol="0" anchor="b">
            <a:normAutofit/>
          </a:bodyPr>
          <a:lstStyle/>
          <a:p>
            <a:pPr algn="ctr" defTabSz="685800"/>
            <a:r>
              <a:rPr lang="en-US" sz="2550" dirty="0"/>
              <a:t>UK GOVT  Water White paper </a:t>
            </a:r>
            <a:br>
              <a:rPr lang="en-US" sz="2550" dirty="0"/>
            </a:br>
            <a:r>
              <a:rPr lang="en-US" sz="2550" dirty="0"/>
              <a:t>January 2026 UK  </a:t>
            </a:r>
            <a:r>
              <a:rPr lang="en-US" sz="2550" i="1" dirty="0"/>
              <a:t>(A blueprint for future  water reform legislation)</a:t>
            </a:r>
          </a:p>
        </p:txBody>
      </p:sp>
      <p:pic>
        <p:nvPicPr>
          <p:cNvPr id="14" name="Picture 13">
            <a:extLst>
              <a:ext uri="{FF2B5EF4-FFF2-40B4-BE49-F238E27FC236}">
                <a16:creationId xmlns:a16="http://schemas.microsoft.com/office/drawing/2014/main" id="{BA517E2D-8257-D13F-347B-A2BB479BEAD6}"/>
              </a:ext>
            </a:extLst>
          </p:cNvPr>
          <p:cNvPicPr>
            <a:picLocks noChangeAspect="1"/>
          </p:cNvPicPr>
          <p:nvPr/>
        </p:nvPicPr>
        <p:blipFill>
          <a:blip r:embed="rId2"/>
          <a:srcRect r="4686"/>
          <a:stretch>
            <a:fillRect/>
          </a:stretch>
        </p:blipFill>
        <p:spPr>
          <a:xfrm>
            <a:off x="61274" y="419461"/>
            <a:ext cx="3493008" cy="546887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TextBox 3">
            <a:extLst>
              <a:ext uri="{FF2B5EF4-FFF2-40B4-BE49-F238E27FC236}">
                <a16:creationId xmlns:a16="http://schemas.microsoft.com/office/drawing/2014/main" id="{5974C812-8FFE-D57E-3DBE-DD66C61FDA78}"/>
              </a:ext>
            </a:extLst>
          </p:cNvPr>
          <p:cNvSpPr txBox="1"/>
          <p:nvPr/>
        </p:nvSpPr>
        <p:spPr>
          <a:xfrm>
            <a:off x="3686175" y="1495425"/>
            <a:ext cx="8444551" cy="4638675"/>
          </a:xfrm>
          <a:prstGeom prst="rect">
            <a:avLst/>
          </a:prstGeom>
        </p:spPr>
        <p:txBody>
          <a:bodyPr vert="horz" lIns="68580" tIns="34290" rIns="68580" bIns="34290" rtlCol="0">
            <a:noAutofit/>
          </a:bodyPr>
          <a:lstStyle/>
          <a:p>
            <a:pPr indent="-171450" defTabSz="685800">
              <a:lnSpc>
                <a:spcPct val="90000"/>
              </a:lnSpc>
              <a:spcAft>
                <a:spcPts val="450"/>
              </a:spcAft>
              <a:buFont typeface="Arial" panose="020B0604020202020204" pitchFamily="34" charset="0"/>
              <a:buChar char="•"/>
            </a:pPr>
            <a:r>
              <a:rPr lang="en-US" sz="2400" dirty="0"/>
              <a:t>We want to do better at addressing the root causes of pollution head-on. Therefore, </a:t>
            </a:r>
            <a:r>
              <a:rPr lang="en-US" sz="2400" dirty="0">
                <a:highlight>
                  <a:srgbClr val="FFFF00"/>
                </a:highlight>
              </a:rPr>
              <a:t>we are proposing a shift in focus towards </a:t>
            </a:r>
            <a:r>
              <a:rPr lang="en-US" sz="2400" b="1" dirty="0">
                <a:highlight>
                  <a:srgbClr val="FFFF00"/>
                </a:highlight>
              </a:rPr>
              <a:t>‘pre-pipe’ solutions</a:t>
            </a:r>
            <a:r>
              <a:rPr lang="en-US" sz="2400" dirty="0">
                <a:highlight>
                  <a:srgbClr val="FFFF00"/>
                </a:highlight>
              </a:rPr>
              <a:t>, </a:t>
            </a:r>
          </a:p>
          <a:p>
            <a:pPr indent="-171450" defTabSz="685800">
              <a:lnSpc>
                <a:spcPct val="90000"/>
              </a:lnSpc>
              <a:spcAft>
                <a:spcPts val="450"/>
              </a:spcAft>
              <a:buFont typeface="Arial" panose="020B0604020202020204" pitchFamily="34" charset="0"/>
              <a:buChar char="•"/>
            </a:pPr>
            <a:r>
              <a:rPr lang="en-US" sz="2400" dirty="0"/>
              <a:t>To enable this shift, we will ensure </a:t>
            </a:r>
            <a:r>
              <a:rPr lang="en-US" sz="2400" dirty="0">
                <a:highlight>
                  <a:srgbClr val="FFFF00"/>
                </a:highlight>
              </a:rPr>
              <a:t>legislation</a:t>
            </a:r>
            <a:r>
              <a:rPr lang="en-US" sz="2400" dirty="0"/>
              <a:t>, funding streams, and </a:t>
            </a:r>
            <a:r>
              <a:rPr lang="en-US" sz="2400" dirty="0">
                <a:highlight>
                  <a:srgbClr val="FFFF00"/>
                </a:highlight>
              </a:rPr>
              <a:t>regulatory mechanisms support the delivery of pre-pipe solutions</a:t>
            </a:r>
          </a:p>
          <a:p>
            <a:pPr indent="-171450" defTabSz="685800">
              <a:lnSpc>
                <a:spcPct val="90000"/>
              </a:lnSpc>
              <a:spcAft>
                <a:spcPts val="450"/>
              </a:spcAft>
              <a:buFont typeface="Arial" panose="020B0604020202020204" pitchFamily="34" charset="0"/>
              <a:buChar char="•"/>
            </a:pPr>
            <a:endParaRPr lang="en-US" sz="2400" dirty="0"/>
          </a:p>
          <a:p>
            <a:pPr indent="-171450" defTabSz="685800">
              <a:lnSpc>
                <a:spcPct val="90000"/>
              </a:lnSpc>
              <a:spcAft>
                <a:spcPts val="450"/>
              </a:spcAft>
              <a:buFont typeface="Arial" panose="020B0604020202020204" pitchFamily="34" charset="0"/>
              <a:buChar char="•"/>
            </a:pPr>
            <a:r>
              <a:rPr lang="en-US" sz="2400" dirty="0"/>
              <a:t>We will also take stronger action to make sure the public are not inadvertently contributing to this pollution.</a:t>
            </a:r>
            <a:r>
              <a:rPr lang="en-US" sz="2400" dirty="0">
                <a:highlight>
                  <a:srgbClr val="FFFF00"/>
                </a:highlight>
              </a:rPr>
              <a:t> We will do this by </a:t>
            </a:r>
            <a:r>
              <a:rPr lang="en-US" sz="2400" b="1" dirty="0">
                <a:highlight>
                  <a:srgbClr val="FFFF00"/>
                </a:highlight>
              </a:rPr>
              <a:t>tackling sewer misuse </a:t>
            </a:r>
            <a:r>
              <a:rPr lang="en-US" sz="2400" dirty="0"/>
              <a:t>to prevent sewer blockages, which will help </a:t>
            </a:r>
            <a:r>
              <a:rPr lang="en-US" sz="2400" dirty="0" err="1"/>
              <a:t>maximise</a:t>
            </a:r>
            <a:r>
              <a:rPr lang="en-US" sz="2400" dirty="0"/>
              <a:t> sewerage capacity, reduce pollution incidents, and sewer flooding. </a:t>
            </a:r>
          </a:p>
          <a:p>
            <a:pPr indent="-171450" defTabSz="685800">
              <a:lnSpc>
                <a:spcPct val="90000"/>
              </a:lnSpc>
              <a:spcAft>
                <a:spcPts val="450"/>
              </a:spcAft>
              <a:buFont typeface="Arial" panose="020B0604020202020204" pitchFamily="34" charset="0"/>
              <a:buChar char="•"/>
            </a:pPr>
            <a:r>
              <a:rPr lang="en-US" sz="2400" dirty="0"/>
              <a:t>We have already introduced legislation to ban wet wipes containing plastic, which will reduce plastic and microplastic pollution in our waters.</a:t>
            </a:r>
          </a:p>
        </p:txBody>
      </p:sp>
      <p:sp>
        <p:nvSpPr>
          <p:cNvPr id="16" name="TextBox 15">
            <a:extLst>
              <a:ext uri="{FF2B5EF4-FFF2-40B4-BE49-F238E27FC236}">
                <a16:creationId xmlns:a16="http://schemas.microsoft.com/office/drawing/2014/main" id="{F96C6296-62A1-3FF6-1AB3-CA4EB7FC40D1}"/>
              </a:ext>
            </a:extLst>
          </p:cNvPr>
          <p:cNvSpPr txBox="1"/>
          <p:nvPr/>
        </p:nvSpPr>
        <p:spPr>
          <a:xfrm>
            <a:off x="61274" y="6001587"/>
            <a:ext cx="3024826" cy="715581"/>
          </a:xfrm>
          <a:prstGeom prst="rect">
            <a:avLst/>
          </a:prstGeom>
          <a:noFill/>
        </p:spPr>
        <p:txBody>
          <a:bodyPr wrap="square">
            <a:spAutoFit/>
          </a:bodyPr>
          <a:lstStyle/>
          <a:p>
            <a:pPr>
              <a:spcAft>
                <a:spcPts val="450"/>
              </a:spcAft>
            </a:pPr>
            <a:r>
              <a:rPr lang="en-GB" sz="1350" dirty="0">
                <a:hlinkClick r:id="rId3"/>
              </a:rPr>
              <a:t>https://www.gov.uk/government/publications/a-new-vision-for-water-white-paper</a:t>
            </a:r>
            <a:r>
              <a:rPr lang="en-GB" sz="1350" dirty="0"/>
              <a:t> </a:t>
            </a: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Ink 2">
                <a:extLst>
                  <a:ext uri="{FF2B5EF4-FFF2-40B4-BE49-F238E27FC236}">
                    <a16:creationId xmlns:a16="http://schemas.microsoft.com/office/drawing/2014/main" id="{DEE4A900-8C58-0713-C13E-FFC8A888F8DC}"/>
                  </a:ext>
                </a:extLst>
              </p14:cNvPr>
              <p14:cNvContentPartPr/>
              <p14:nvPr/>
            </p14:nvContentPartPr>
            <p14:xfrm>
              <a:off x="-1425790" y="3765581"/>
              <a:ext cx="360" cy="360"/>
            </p14:xfrm>
          </p:contentPart>
        </mc:Choice>
        <mc:Fallback xmlns="">
          <p:pic>
            <p:nvPicPr>
              <p:cNvPr id="3" name="Ink 2">
                <a:extLst>
                  <a:ext uri="{FF2B5EF4-FFF2-40B4-BE49-F238E27FC236}">
                    <a16:creationId xmlns:a16="http://schemas.microsoft.com/office/drawing/2014/main" id="{DEE4A900-8C58-0713-C13E-FFC8A888F8DC}"/>
                  </a:ext>
                </a:extLst>
              </p:cNvPr>
              <p:cNvPicPr/>
              <p:nvPr/>
            </p:nvPicPr>
            <p:blipFill>
              <a:blip r:embed="rId5"/>
              <a:stretch>
                <a:fillRect/>
              </a:stretch>
            </p:blipFill>
            <p:spPr>
              <a:xfrm>
                <a:off x="-1443790" y="3657581"/>
                <a:ext cx="36000" cy="216000"/>
              </a:xfrm>
              <a:prstGeom prst="rect">
                <a:avLst/>
              </a:prstGeom>
            </p:spPr>
          </p:pic>
        </mc:Fallback>
      </mc:AlternateContent>
    </p:spTree>
    <p:extLst>
      <p:ext uri="{BB962C8B-B14F-4D97-AF65-F5344CB8AC3E}">
        <p14:creationId xmlns:p14="http://schemas.microsoft.com/office/powerpoint/2010/main" val="2002492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D8371-0C1D-8179-77CD-F904630A79F7}"/>
              </a:ext>
            </a:extLst>
          </p:cNvPr>
          <p:cNvPicPr>
            <a:picLocks noChangeAspect="1"/>
          </p:cNvPicPr>
          <p:nvPr/>
        </p:nvPicPr>
        <p:blipFill>
          <a:blip r:embed="rId2"/>
          <a:stretch>
            <a:fillRect/>
          </a:stretch>
        </p:blipFill>
        <p:spPr>
          <a:xfrm>
            <a:off x="0" y="0"/>
            <a:ext cx="12191999" cy="5152001"/>
          </a:xfrm>
          <a:prstGeom prst="rect">
            <a:avLst/>
          </a:prstGeom>
        </p:spPr>
      </p:pic>
      <p:pic>
        <p:nvPicPr>
          <p:cNvPr id="5" name="Picture 4">
            <a:extLst>
              <a:ext uri="{FF2B5EF4-FFF2-40B4-BE49-F238E27FC236}">
                <a16:creationId xmlns:a16="http://schemas.microsoft.com/office/drawing/2014/main" id="{7E07F660-BF1F-7CDA-51C2-6753A061B27A}"/>
              </a:ext>
            </a:extLst>
          </p:cNvPr>
          <p:cNvPicPr>
            <a:picLocks noChangeAspect="1"/>
          </p:cNvPicPr>
          <p:nvPr/>
        </p:nvPicPr>
        <p:blipFill>
          <a:blip r:embed="rId3"/>
          <a:stretch>
            <a:fillRect/>
          </a:stretch>
        </p:blipFill>
        <p:spPr>
          <a:xfrm>
            <a:off x="11431" y="5772150"/>
            <a:ext cx="1890712" cy="1028700"/>
          </a:xfrm>
          <a:prstGeom prst="rect">
            <a:avLst/>
          </a:prstGeom>
        </p:spPr>
      </p:pic>
      <p:sp>
        <p:nvSpPr>
          <p:cNvPr id="6" name="TextBox 5">
            <a:extLst>
              <a:ext uri="{FF2B5EF4-FFF2-40B4-BE49-F238E27FC236}">
                <a16:creationId xmlns:a16="http://schemas.microsoft.com/office/drawing/2014/main" id="{822323D0-9D09-4196-C42A-97F574A8C8FA}"/>
              </a:ext>
            </a:extLst>
          </p:cNvPr>
          <p:cNvSpPr txBox="1"/>
          <p:nvPr/>
        </p:nvSpPr>
        <p:spPr>
          <a:xfrm>
            <a:off x="2133600" y="5762625"/>
            <a:ext cx="10058400" cy="830997"/>
          </a:xfrm>
          <a:prstGeom prst="rect">
            <a:avLst/>
          </a:prstGeom>
          <a:noFill/>
        </p:spPr>
        <p:txBody>
          <a:bodyPr wrap="square" rtlCol="0">
            <a:spAutoFit/>
          </a:bodyPr>
          <a:lstStyle/>
          <a:p>
            <a:r>
              <a:rPr lang="en-GB" sz="2400" dirty="0"/>
              <a:t>You are doing </a:t>
            </a:r>
            <a:r>
              <a:rPr lang="en-GB" sz="2400" b="1" dirty="0"/>
              <a:t>some </a:t>
            </a:r>
            <a:r>
              <a:rPr lang="en-GB" sz="2400" b="1" u="sng" dirty="0"/>
              <a:t>great work </a:t>
            </a:r>
            <a:r>
              <a:rPr lang="en-GB" sz="2400" dirty="0"/>
              <a:t>here in the USA- other Geographical regions would benefit  from a similar approach-RFA </a:t>
            </a:r>
          </a:p>
        </p:txBody>
      </p:sp>
    </p:spTree>
    <p:extLst>
      <p:ext uri="{BB962C8B-B14F-4D97-AF65-F5344CB8AC3E}">
        <p14:creationId xmlns:p14="http://schemas.microsoft.com/office/powerpoint/2010/main" val="4035501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60A90-5060-D5CC-5647-2106D6D2F4C7}"/>
              </a:ext>
            </a:extLst>
          </p:cNvPr>
          <p:cNvPicPr>
            <a:picLocks noChangeAspect="1"/>
          </p:cNvPicPr>
          <p:nvPr/>
        </p:nvPicPr>
        <p:blipFill>
          <a:blip r:embed="rId2">
            <a:duotone>
              <a:schemeClr val="bg2">
                <a:shade val="45000"/>
                <a:satMod val="135000"/>
              </a:schemeClr>
              <a:prstClr val="white"/>
            </a:duotone>
          </a:blip>
          <a:srcRect t="8854" r="13535" b="236"/>
          <a:stretch>
            <a:fillRect/>
          </a:stretch>
        </p:blipFill>
        <p:spPr>
          <a:xfrm>
            <a:off x="20" y="10"/>
            <a:ext cx="12191980" cy="6857990"/>
          </a:xfrm>
          <a:prstGeom prst="rect">
            <a:avLst/>
          </a:prstGeom>
        </p:spPr>
      </p:pic>
      <p:sp>
        <p:nvSpPr>
          <p:cNvPr id="7" name="Rectangle 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1AE59-BC15-A69B-E5C0-85A19B8C6755}"/>
              </a:ext>
            </a:extLst>
          </p:cNvPr>
          <p:cNvSpPr>
            <a:spLocks noGrp="1"/>
          </p:cNvSpPr>
          <p:nvPr>
            <p:ph type="title"/>
          </p:nvPr>
        </p:nvSpPr>
        <p:spPr>
          <a:xfrm>
            <a:off x="0" y="54445"/>
            <a:ext cx="12191980" cy="1325563"/>
          </a:xfrm>
        </p:spPr>
        <p:txBody>
          <a:bodyPr vert="horz" lIns="91440" tIns="45720" rIns="91440" bIns="45720" rtlCol="0" anchor="ctr">
            <a:normAutofit/>
          </a:bodyPr>
          <a:lstStyle/>
          <a:p>
            <a:pPr algn="ctr"/>
            <a:r>
              <a:rPr lang="en-US" dirty="0"/>
              <a:t>“Sewer Misuse Discussion Forum”.</a:t>
            </a:r>
          </a:p>
        </p:txBody>
      </p:sp>
      <p:sp>
        <p:nvSpPr>
          <p:cNvPr id="4" name="TextBox 3">
            <a:extLst>
              <a:ext uri="{FF2B5EF4-FFF2-40B4-BE49-F238E27FC236}">
                <a16:creationId xmlns:a16="http://schemas.microsoft.com/office/drawing/2014/main" id="{4D10709F-A5D4-B1EC-B2A5-771B130D2D3F}"/>
              </a:ext>
            </a:extLst>
          </p:cNvPr>
          <p:cNvSpPr txBox="1"/>
          <p:nvPr/>
        </p:nvSpPr>
        <p:spPr>
          <a:xfrm>
            <a:off x="20" y="1356526"/>
            <a:ext cx="12289114" cy="5501473"/>
          </a:xfrm>
          <a:prstGeom prst="rect">
            <a:avLst/>
          </a:prstGeom>
        </p:spPr>
        <p:txBody>
          <a:bodyPr vert="horz" lIns="91440" tIns="45720" rIns="91440" bIns="45720" rtlCol="0">
            <a:normAutofit lnSpcReduction="10000"/>
          </a:bodyPr>
          <a:lstStyle/>
          <a:p>
            <a:pPr indent="-228600" defTabSz="914400">
              <a:lnSpc>
                <a:spcPct val="90000"/>
              </a:lnSpc>
              <a:buFont typeface="Arial" panose="020B0604020202020204" pitchFamily="34" charset="0"/>
              <a:buChar char="•"/>
            </a:pPr>
            <a:endParaRPr lang="en-US" sz="2600" dirty="0"/>
          </a:p>
          <a:p>
            <a:pPr indent="-228600" defTabSz="914400">
              <a:lnSpc>
                <a:spcPct val="90000"/>
              </a:lnSpc>
              <a:buFont typeface="Arial" panose="020B0604020202020204" pitchFamily="34" charset="0"/>
              <a:buChar char="•"/>
            </a:pPr>
            <a:r>
              <a:rPr lang="en-US" sz="2600" dirty="0"/>
              <a:t> The discussion forum is </a:t>
            </a:r>
            <a:r>
              <a:rPr lang="en-US" sz="2600" b="1" dirty="0">
                <a:solidFill>
                  <a:srgbClr val="FF0000"/>
                </a:solidFill>
              </a:rPr>
              <a:t>an informal space in which to discuss the joint aim of reducing harm to the wastewater system and environment from sewer misuse and sewer blockages</a:t>
            </a:r>
            <a:r>
              <a:rPr lang="en-US" sz="2600" dirty="0"/>
              <a:t>. </a:t>
            </a:r>
            <a:r>
              <a:rPr lang="en-US" sz="2600" b="1" dirty="0"/>
              <a:t>convened by DEFRA.</a:t>
            </a:r>
            <a:endParaRPr lang="en-US" sz="2600" dirty="0"/>
          </a:p>
          <a:p>
            <a:pPr indent="-228600" defTabSz="914400">
              <a:lnSpc>
                <a:spcPct val="90000"/>
              </a:lnSpc>
              <a:spcAft>
                <a:spcPts val="600"/>
              </a:spcAft>
              <a:buFont typeface="Arial" panose="020B0604020202020204" pitchFamily="34" charset="0"/>
              <a:buChar char="•"/>
            </a:pPr>
            <a:r>
              <a:rPr lang="en-US" sz="2600" dirty="0"/>
              <a:t>Stakeholders include amongst others:  The Sewerage Undertakers, Water company trade body , certain wet wipe  manufacturers, certain  wet wipe Brands, Consumer organisations  for the water industry,  Environmental NGO’s .</a:t>
            </a:r>
          </a:p>
          <a:p>
            <a:pPr indent="-228600" defTabSz="914400">
              <a:lnSpc>
                <a:spcPct val="90000"/>
              </a:lnSpc>
              <a:spcAft>
                <a:spcPts val="600"/>
              </a:spcAft>
              <a:buFont typeface="Arial" panose="020B0604020202020204" pitchFamily="34" charset="0"/>
              <a:buChar char="•"/>
            </a:pPr>
            <a:r>
              <a:rPr lang="en-US" sz="2600" b="1" dirty="0">
                <a:solidFill>
                  <a:srgbClr val="FF0000"/>
                </a:solidFill>
              </a:rPr>
              <a:t>Opportunity</a:t>
            </a:r>
            <a:r>
              <a:rPr lang="en-US" sz="2600" b="1" dirty="0"/>
              <a:t>  for the Nonwovens industry to convey a  message- </a:t>
            </a:r>
            <a:r>
              <a:rPr lang="en-US" sz="2600" b="1" dirty="0" err="1"/>
              <a:t>e.g.</a:t>
            </a:r>
            <a:r>
              <a:rPr lang="en-US" sz="2600" dirty="0" err="1"/>
              <a:t>An</a:t>
            </a:r>
            <a:r>
              <a:rPr lang="en-US" sz="2600" dirty="0"/>
              <a:t> ISO Technical Specification has been approved. An Internationally agreed  DNF label has been developed. Some European stakeholders are  </a:t>
            </a:r>
            <a:r>
              <a:rPr lang="en-US" sz="2600" b="1" dirty="0"/>
              <a:t>moving beyond a narrow ‘contains plastic / does not contain plastic’ distinction and increasingly regulating wipes based on sewer-system impacts and disposal behaviour. </a:t>
            </a:r>
            <a:r>
              <a:rPr lang="en-US" sz="2600" dirty="0"/>
              <a:t>(SPAIN).</a:t>
            </a:r>
          </a:p>
          <a:p>
            <a:pPr indent="-228600" defTabSz="914400">
              <a:lnSpc>
                <a:spcPct val="90000"/>
              </a:lnSpc>
              <a:spcAft>
                <a:spcPts val="600"/>
              </a:spcAft>
              <a:buFont typeface="Arial" panose="020B0604020202020204" pitchFamily="34" charset="0"/>
              <a:buChar char="•"/>
            </a:pPr>
            <a:r>
              <a:rPr lang="en-US" sz="2600" dirty="0"/>
              <a:t>I  </a:t>
            </a:r>
            <a:r>
              <a:rPr lang="en-US" sz="2600" i="1" dirty="0"/>
              <a:t>may</a:t>
            </a:r>
            <a:r>
              <a:rPr lang="en-US" sz="2600" dirty="0"/>
              <a:t> be involved from July 2026 (TBC).</a:t>
            </a:r>
          </a:p>
          <a:p>
            <a:pPr indent="-228600" defTabSz="914400">
              <a:lnSpc>
                <a:spcPct val="90000"/>
              </a:lnSpc>
              <a:spcAft>
                <a:spcPts val="600"/>
              </a:spcAft>
              <a:buFont typeface="Arial" panose="020B0604020202020204" pitchFamily="34" charset="0"/>
              <a:buChar char="•"/>
            </a:pPr>
            <a:r>
              <a:rPr lang="en-US" sz="2600" dirty="0"/>
              <a:t> Chatham House rules  will apply </a:t>
            </a:r>
            <a:r>
              <a:rPr lang="en-US" sz="2400" dirty="0"/>
              <a:t>.</a:t>
            </a:r>
          </a:p>
          <a:p>
            <a:pPr indent="-228600" defTabSz="9144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660077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D362-93F1-D303-4409-88DA79CA35B8}"/>
              </a:ext>
            </a:extLst>
          </p:cNvPr>
          <p:cNvSpPr>
            <a:spLocks noGrp="1"/>
          </p:cNvSpPr>
          <p:nvPr>
            <p:ph type="title"/>
          </p:nvPr>
        </p:nvSpPr>
        <p:spPr>
          <a:xfrm>
            <a:off x="0" y="47898"/>
            <a:ext cx="12131766" cy="914127"/>
          </a:xfrm>
        </p:spPr>
        <p:txBody>
          <a:bodyPr vert="horz" lIns="91440" tIns="45720" rIns="91440" bIns="45720" rtlCol="0" anchor="ctr">
            <a:normAutofit fontScale="90000"/>
          </a:bodyPr>
          <a:lstStyle/>
          <a:p>
            <a:pPr algn="ctr"/>
            <a:r>
              <a:rPr lang="en-US" sz="3900" dirty="0"/>
              <a:t>What is the extent of  the problem?</a:t>
            </a:r>
            <a:br>
              <a:rPr lang="en-US" sz="3900" dirty="0"/>
            </a:br>
            <a:r>
              <a:rPr lang="en-US" sz="3900" dirty="0"/>
              <a:t>Lateral drain &amp; Sewer Blockages.</a:t>
            </a:r>
          </a:p>
        </p:txBody>
      </p:sp>
      <p:sp>
        <p:nvSpPr>
          <p:cNvPr id="4" name="TextBox 3">
            <a:extLst>
              <a:ext uri="{FF2B5EF4-FFF2-40B4-BE49-F238E27FC236}">
                <a16:creationId xmlns:a16="http://schemas.microsoft.com/office/drawing/2014/main" id="{DBA54582-27D3-BA0E-23EA-17D50D184BC3}"/>
              </a:ext>
            </a:extLst>
          </p:cNvPr>
          <p:cNvSpPr txBox="1"/>
          <p:nvPr/>
        </p:nvSpPr>
        <p:spPr>
          <a:xfrm>
            <a:off x="95250" y="1602378"/>
            <a:ext cx="12096750" cy="4539802"/>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sz="2400" b="1" dirty="0"/>
              <a:t>My request(s) under The Environmental Information Regulations  to the  individual  named sewerage  undertakers in the United Kingdom:</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400" dirty="0"/>
              <a:t>Do you have </a:t>
            </a:r>
            <a:r>
              <a:rPr lang="en-US" sz="2400" b="1" dirty="0"/>
              <a:t>data available </a:t>
            </a:r>
            <a:r>
              <a:rPr lang="en-US" sz="2400" dirty="0"/>
              <a:t>that you can share that shows over the time periods 01/01/2025 to 31/12/2025 01/01/2024 to 31/12/2024 01/01/2023 to 31/12/2023 (a)The </a:t>
            </a:r>
            <a:r>
              <a:rPr lang="en-US" sz="2400" b="1" dirty="0"/>
              <a:t>frequency of lateral drain blockages </a:t>
            </a:r>
            <a:r>
              <a:rPr lang="en-US" sz="2400" dirty="0"/>
              <a:t>and of (b) </a:t>
            </a:r>
            <a:r>
              <a:rPr lang="en-US" sz="2400" b="1" dirty="0"/>
              <a:t>sewer blockages </a:t>
            </a:r>
            <a:r>
              <a:rPr lang="en-US" sz="2400" dirty="0"/>
              <a:t>and of ©</a:t>
            </a:r>
            <a:r>
              <a:rPr lang="en-US" sz="2400" b="1" dirty="0"/>
              <a:t>pumping station clogs</a:t>
            </a:r>
            <a:r>
              <a:rPr lang="en-US" sz="2400" dirty="0"/>
              <a:t> in the catchment area for your undertaking? </a:t>
            </a:r>
          </a:p>
          <a:p>
            <a:pPr indent="-228600" defTabSz="914400">
              <a:lnSpc>
                <a:spcPct val="90000"/>
              </a:lnSpc>
              <a:spcAft>
                <a:spcPts val="600"/>
              </a:spcAft>
              <a:buFont typeface="Arial" panose="020B0604020202020204" pitchFamily="34" charset="0"/>
              <a:buChar char="•"/>
            </a:pPr>
            <a:r>
              <a:rPr lang="en-US" sz="2400" dirty="0"/>
              <a:t>Are there </a:t>
            </a:r>
            <a:r>
              <a:rPr lang="en-US" sz="2400" b="1" dirty="0"/>
              <a:t>suggested causation(s) </a:t>
            </a:r>
            <a:r>
              <a:rPr lang="en-US" sz="2400" dirty="0"/>
              <a:t>provided for the lateral drain blockages, Sewer blockages and pumping station clogs. E.g. roots, FOG, </a:t>
            </a:r>
            <a:r>
              <a:rPr lang="en-US" sz="2400" dirty="0" err="1"/>
              <a:t>Unflushables</a:t>
            </a:r>
            <a:r>
              <a:rPr lang="en-US" sz="2400" dirty="0"/>
              <a:t> etc. </a:t>
            </a:r>
          </a:p>
          <a:p>
            <a:pPr indent="-228600" defTabSz="914400">
              <a:lnSpc>
                <a:spcPct val="90000"/>
              </a:lnSpc>
              <a:spcAft>
                <a:spcPts val="600"/>
              </a:spcAft>
              <a:buFont typeface="Arial" panose="020B0604020202020204" pitchFamily="34" charset="0"/>
              <a:buChar char="•"/>
            </a:pPr>
            <a:r>
              <a:rPr lang="en-US" sz="2400" dirty="0"/>
              <a:t>How many pumping stations are in your undertaking's catchment area? How many pumps are present at the pumping stations within the Undertakings catchment area?</a:t>
            </a:r>
          </a:p>
          <a:p>
            <a:pPr indent="-228600" defTabSz="914400">
              <a:lnSpc>
                <a:spcPct val="90000"/>
              </a:lnSpc>
              <a:spcAft>
                <a:spcPts val="600"/>
              </a:spcAft>
              <a:buFont typeface="Arial" panose="020B0604020202020204" pitchFamily="34" charset="0"/>
              <a:buChar char="•"/>
            </a:pPr>
            <a:r>
              <a:rPr lang="en-US" sz="2400" dirty="0"/>
              <a:t>I am researching sewer abuse and causation of inappropriate disposal.</a:t>
            </a:r>
          </a:p>
        </p:txBody>
      </p:sp>
      <p:sp>
        <p:nvSpPr>
          <p:cNvPr id="3" name="TextBox 2">
            <a:extLst>
              <a:ext uri="{FF2B5EF4-FFF2-40B4-BE49-F238E27FC236}">
                <a16:creationId xmlns:a16="http://schemas.microsoft.com/office/drawing/2014/main" id="{5BD37829-C52B-6B08-8ECE-DCC973CF7C44}"/>
              </a:ext>
            </a:extLst>
          </p:cNvPr>
          <p:cNvSpPr txBox="1"/>
          <p:nvPr/>
        </p:nvSpPr>
        <p:spPr>
          <a:xfrm>
            <a:off x="3023870" y="6462356"/>
            <a:ext cx="4251960" cy="461665"/>
          </a:xfrm>
          <a:prstGeom prst="rect">
            <a:avLst/>
          </a:prstGeom>
          <a:noFill/>
        </p:spPr>
        <p:txBody>
          <a:bodyPr wrap="square" rtlCol="0">
            <a:spAutoFit/>
          </a:bodyPr>
          <a:lstStyle/>
          <a:p>
            <a:pPr algn="ctr"/>
            <a:r>
              <a:rPr lang="en-GB" sz="2400" b="1" dirty="0">
                <a:solidFill>
                  <a:srgbClr val="FF0000"/>
                </a:solidFill>
              </a:rPr>
              <a:t>EIR/ FOI  REQUESTS</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A1F4105-3CE5-7B33-04CB-944E61363A83}"/>
                  </a:ext>
                </a:extLst>
              </p14:cNvPr>
              <p14:cNvContentPartPr/>
              <p14:nvPr/>
            </p14:nvContentPartPr>
            <p14:xfrm>
              <a:off x="2025445" y="2720393"/>
              <a:ext cx="2015613" cy="489278"/>
            </p14:xfrm>
          </p:contentPart>
        </mc:Choice>
        <mc:Fallback xmlns="">
          <p:pic>
            <p:nvPicPr>
              <p:cNvPr id="6" name="Ink 5">
                <a:extLst>
                  <a:ext uri="{FF2B5EF4-FFF2-40B4-BE49-F238E27FC236}">
                    <a16:creationId xmlns:a16="http://schemas.microsoft.com/office/drawing/2014/main" id="{AA1F4105-3CE5-7B33-04CB-944E61363A83}"/>
                  </a:ext>
                </a:extLst>
              </p:cNvPr>
              <p:cNvPicPr/>
              <p:nvPr/>
            </p:nvPicPr>
            <p:blipFill>
              <a:blip r:embed="rId4"/>
              <a:stretch>
                <a:fillRect/>
              </a:stretch>
            </p:blipFill>
            <p:spPr>
              <a:xfrm>
                <a:off x="2020765" y="2716073"/>
                <a:ext cx="2024253" cy="497919"/>
              </a:xfrm>
              <a:prstGeom prst="rect">
                <a:avLst/>
              </a:prstGeom>
            </p:spPr>
          </p:pic>
        </mc:Fallback>
      </mc:AlternateContent>
    </p:spTree>
    <p:extLst>
      <p:ext uri="{BB962C8B-B14F-4D97-AF65-F5344CB8AC3E}">
        <p14:creationId xmlns:p14="http://schemas.microsoft.com/office/powerpoint/2010/main" val="1595006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8D9F5F-A287-5DAF-1DDC-C999E8CDFEDC}"/>
              </a:ext>
            </a:extLst>
          </p:cNvPr>
          <p:cNvPicPr>
            <a:picLocks noChangeAspect="1"/>
          </p:cNvPicPr>
          <p:nvPr/>
        </p:nvPicPr>
        <p:blipFill>
          <a:blip r:embed="rId2"/>
          <a:stretch>
            <a:fillRect/>
          </a:stretch>
        </p:blipFill>
        <p:spPr>
          <a:xfrm>
            <a:off x="-130629" y="1"/>
            <a:ext cx="12322629" cy="6836464"/>
          </a:xfrm>
          <a:prstGeom prst="rect">
            <a:avLst/>
          </a:prstGeom>
        </p:spPr>
      </p:pic>
    </p:spTree>
    <p:extLst>
      <p:ext uri="{BB962C8B-B14F-4D97-AF65-F5344CB8AC3E}">
        <p14:creationId xmlns:p14="http://schemas.microsoft.com/office/powerpoint/2010/main" val="338146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339B-8537-2F40-C961-8AA5242C6923}"/>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333F995F-E92F-2830-FCD5-00809AB8EFCE}"/>
              </a:ext>
            </a:extLst>
          </p:cNvPr>
          <p:cNvPicPr>
            <a:picLocks noChangeAspect="1"/>
          </p:cNvPicPr>
          <p:nvPr/>
        </p:nvPicPr>
        <p:blipFill>
          <a:blip r:embed="rId2"/>
          <a:stretch>
            <a:fillRect/>
          </a:stretch>
        </p:blipFill>
        <p:spPr>
          <a:xfrm>
            <a:off x="3239" y="0"/>
            <a:ext cx="12185522" cy="6858000"/>
          </a:xfrm>
          <a:prstGeom prst="rect">
            <a:avLst/>
          </a:prstGeom>
        </p:spPr>
      </p:pic>
    </p:spTree>
    <p:extLst>
      <p:ext uri="{BB962C8B-B14F-4D97-AF65-F5344CB8AC3E}">
        <p14:creationId xmlns:p14="http://schemas.microsoft.com/office/powerpoint/2010/main" val="1339853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17A60-2438-56D8-46EB-312881F603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8FE81-FCEC-8F7C-9A94-05F50EEFB506}"/>
              </a:ext>
            </a:extLst>
          </p:cNvPr>
          <p:cNvSpPr>
            <a:spLocks noGrp="1"/>
          </p:cNvSpPr>
          <p:nvPr>
            <p:ph type="title"/>
          </p:nvPr>
        </p:nvSpPr>
        <p:spPr>
          <a:xfrm>
            <a:off x="0" y="1"/>
            <a:ext cx="12192000" cy="1690690"/>
          </a:xfrm>
        </p:spPr>
        <p:txBody>
          <a:bodyPr>
            <a:normAutofit/>
          </a:bodyPr>
          <a:lstStyle/>
          <a:p>
            <a:pPr algn="ctr"/>
            <a:r>
              <a:rPr lang="en-GB" sz="2400" dirty="0"/>
              <a:t>The Total number of  blockages  over financial years  23,24,25 and 26ytd(Feb) from one of the   nine  English  Sewerage undertakers </a:t>
            </a:r>
            <a:br>
              <a:rPr lang="en-GB" sz="2400" dirty="0"/>
            </a:br>
            <a:r>
              <a:rPr lang="en-GB" sz="2400" dirty="0"/>
              <a:t> (Identity anonymised) –</a:t>
            </a:r>
            <a:r>
              <a:rPr lang="en-GB" sz="2400" dirty="0">
                <a:solidFill>
                  <a:srgbClr val="FF0000"/>
                </a:solidFill>
              </a:rPr>
              <a:t> call it company “X”.</a:t>
            </a:r>
          </a:p>
        </p:txBody>
      </p:sp>
      <p:graphicFrame>
        <p:nvGraphicFramePr>
          <p:cNvPr id="3" name="Chart">
            <a:extLst>
              <a:ext uri="{FF2B5EF4-FFF2-40B4-BE49-F238E27FC236}">
                <a16:creationId xmlns:a16="http://schemas.microsoft.com/office/drawing/2014/main" id="{EECA8044-A20A-027F-0DF6-3C477DCC5EAA}"/>
              </a:ext>
            </a:extLst>
          </p:cNvPr>
          <p:cNvGraphicFramePr>
            <a:graphicFrameLocks/>
          </p:cNvGraphicFramePr>
          <p:nvPr>
            <p:extLst>
              <p:ext uri="{D42A27DB-BD31-4B8C-83A1-F6EECF244321}">
                <p14:modId xmlns:p14="http://schemas.microsoft.com/office/powerpoint/2010/main" val="2059268352"/>
              </p:ext>
            </p:extLst>
          </p:nvPr>
        </p:nvGraphicFramePr>
        <p:xfrm>
          <a:off x="0" y="1866900"/>
          <a:ext cx="12192000" cy="4991100"/>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F5FB837E-4B49-0851-2567-60D7E4AA72D7}"/>
                  </a:ext>
                </a:extLst>
              </p14:cNvPr>
              <p14:cNvContentPartPr/>
              <p14:nvPr/>
            </p14:nvContentPartPr>
            <p14:xfrm>
              <a:off x="10219965" y="428055"/>
              <a:ext cx="1872000" cy="38520"/>
            </p14:xfrm>
          </p:contentPart>
        </mc:Choice>
        <mc:Fallback xmlns="">
          <p:pic>
            <p:nvPicPr>
              <p:cNvPr id="5" name="Ink 4">
                <a:extLst>
                  <a:ext uri="{FF2B5EF4-FFF2-40B4-BE49-F238E27FC236}">
                    <a16:creationId xmlns:a16="http://schemas.microsoft.com/office/drawing/2014/main" id="{F5FB837E-4B49-0851-2567-60D7E4AA72D7}"/>
                  </a:ext>
                </a:extLst>
              </p:cNvPr>
              <p:cNvPicPr/>
              <p:nvPr/>
            </p:nvPicPr>
            <p:blipFill>
              <a:blip r:embed="rId4"/>
              <a:stretch>
                <a:fillRect/>
              </a:stretch>
            </p:blipFill>
            <p:spPr>
              <a:xfrm>
                <a:off x="10166325" y="320415"/>
                <a:ext cx="19796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28F8384B-8D08-2560-FD2C-957FCC0A4682}"/>
                  </a:ext>
                </a:extLst>
              </p14:cNvPr>
              <p14:cNvContentPartPr/>
              <p14:nvPr/>
            </p14:nvContentPartPr>
            <p14:xfrm>
              <a:off x="3785059" y="814436"/>
              <a:ext cx="4218480" cy="720"/>
            </p14:xfrm>
          </p:contentPart>
        </mc:Choice>
        <mc:Fallback xmlns="">
          <p:pic>
            <p:nvPicPr>
              <p:cNvPr id="8" name="Ink 7">
                <a:extLst>
                  <a:ext uri="{FF2B5EF4-FFF2-40B4-BE49-F238E27FC236}">
                    <a16:creationId xmlns:a16="http://schemas.microsoft.com/office/drawing/2014/main" id="{28F8384B-8D08-2560-FD2C-957FCC0A4682}"/>
                  </a:ext>
                </a:extLst>
              </p:cNvPr>
              <p:cNvPicPr/>
              <p:nvPr/>
            </p:nvPicPr>
            <p:blipFill>
              <a:blip r:embed="rId6"/>
              <a:stretch>
                <a:fillRect/>
              </a:stretch>
            </p:blipFill>
            <p:spPr>
              <a:xfrm>
                <a:off x="3731059" y="598436"/>
                <a:ext cx="4326120" cy="432000"/>
              </a:xfrm>
              <a:prstGeom prst="rect">
                <a:avLst/>
              </a:prstGeom>
            </p:spPr>
          </p:pic>
        </mc:Fallback>
      </mc:AlternateContent>
    </p:spTree>
    <p:extLst>
      <p:ext uri="{BB962C8B-B14F-4D97-AF65-F5344CB8AC3E}">
        <p14:creationId xmlns:p14="http://schemas.microsoft.com/office/powerpoint/2010/main" val="2436132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9BEA-7F20-954E-676D-3B14E3C119F5}"/>
              </a:ext>
            </a:extLst>
          </p:cNvPr>
          <p:cNvSpPr>
            <a:spLocks noGrp="1"/>
          </p:cNvSpPr>
          <p:nvPr>
            <p:ph type="title"/>
          </p:nvPr>
        </p:nvSpPr>
        <p:spPr>
          <a:xfrm>
            <a:off x="0" y="0"/>
            <a:ext cx="12190560" cy="1388303"/>
          </a:xfrm>
        </p:spPr>
        <p:txBody>
          <a:bodyPr>
            <a:noAutofit/>
          </a:bodyPr>
          <a:lstStyle/>
          <a:p>
            <a:pPr algn="ctr"/>
            <a:r>
              <a:rPr lang="en-GB" sz="2400" dirty="0"/>
              <a:t>The Top “causes” of Sewer blockage  over financial years  23,24,25 and 26ytd(Feb) from one of the   nine  English Sewerage undertakers</a:t>
            </a:r>
            <a:br>
              <a:rPr lang="en-GB" sz="2400" dirty="0"/>
            </a:br>
            <a:r>
              <a:rPr lang="en-GB" sz="2400" dirty="0"/>
              <a:t> (Identity anonymised) –</a:t>
            </a:r>
            <a:r>
              <a:rPr lang="en-GB" sz="2400" dirty="0">
                <a:solidFill>
                  <a:srgbClr val="FF0000"/>
                </a:solidFill>
              </a:rPr>
              <a:t>call it company  “X”</a:t>
            </a:r>
          </a:p>
        </p:txBody>
      </p:sp>
      <p:graphicFrame>
        <p:nvGraphicFramePr>
          <p:cNvPr id="3" name="Chart">
            <a:extLst>
              <a:ext uri="{FF2B5EF4-FFF2-40B4-BE49-F238E27FC236}">
                <a16:creationId xmlns:a16="http://schemas.microsoft.com/office/drawing/2014/main" id="{F0509C72-B62A-0A28-AB49-71A021B7BA7D}"/>
              </a:ext>
            </a:extLst>
          </p:cNvPr>
          <p:cNvGraphicFramePr>
            <a:graphicFrameLocks/>
          </p:cNvGraphicFramePr>
          <p:nvPr>
            <p:extLst>
              <p:ext uri="{D42A27DB-BD31-4B8C-83A1-F6EECF244321}">
                <p14:modId xmlns:p14="http://schemas.microsoft.com/office/powerpoint/2010/main" val="1777081183"/>
              </p:ext>
            </p:extLst>
          </p:nvPr>
        </p:nvGraphicFramePr>
        <p:xfrm>
          <a:off x="0" y="1282347"/>
          <a:ext cx="12190560" cy="5123190"/>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600DF1D2-52D7-19F6-D280-77D2B150DF0B}"/>
                  </a:ext>
                </a:extLst>
              </p14:cNvPr>
              <p14:cNvContentPartPr/>
              <p14:nvPr/>
            </p14:nvContentPartPr>
            <p14:xfrm>
              <a:off x="1695450" y="2617028"/>
              <a:ext cx="1445294" cy="3609250"/>
            </p14:xfrm>
          </p:contentPart>
        </mc:Choice>
        <mc:Fallback xmlns="">
          <p:pic>
            <p:nvPicPr>
              <p:cNvPr id="5" name="Ink 4">
                <a:extLst>
                  <a:ext uri="{FF2B5EF4-FFF2-40B4-BE49-F238E27FC236}">
                    <a16:creationId xmlns:a16="http://schemas.microsoft.com/office/drawing/2014/main" id="{600DF1D2-52D7-19F6-D280-77D2B150DF0B}"/>
                  </a:ext>
                </a:extLst>
              </p:cNvPr>
              <p:cNvPicPr/>
              <p:nvPr/>
            </p:nvPicPr>
            <p:blipFill>
              <a:blip r:embed="rId4"/>
              <a:stretch>
                <a:fillRect/>
              </a:stretch>
            </p:blipFill>
            <p:spPr>
              <a:xfrm>
                <a:off x="1686448" y="2608028"/>
                <a:ext cx="1462937" cy="362688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9" name="Ink 8">
                <a:extLst>
                  <a:ext uri="{FF2B5EF4-FFF2-40B4-BE49-F238E27FC236}">
                    <a16:creationId xmlns:a16="http://schemas.microsoft.com/office/drawing/2014/main" id="{C84FFDF8-B79D-86BB-BC98-CA583D2822B7}"/>
                  </a:ext>
                </a:extLst>
              </p14:cNvPr>
              <p14:cNvContentPartPr/>
              <p14:nvPr/>
            </p14:nvContentPartPr>
            <p14:xfrm>
              <a:off x="537081" y="5563406"/>
              <a:ext cx="393480" cy="195480"/>
            </p14:xfrm>
          </p:contentPart>
        </mc:Choice>
        <mc:Fallback xmlns="">
          <p:pic>
            <p:nvPicPr>
              <p:cNvPr id="9" name="Ink 8">
                <a:extLst>
                  <a:ext uri="{FF2B5EF4-FFF2-40B4-BE49-F238E27FC236}">
                    <a16:creationId xmlns:a16="http://schemas.microsoft.com/office/drawing/2014/main" id="{C84FFDF8-B79D-86BB-BC98-CA583D2822B7}"/>
                  </a:ext>
                </a:extLst>
              </p:cNvPr>
              <p:cNvPicPr/>
              <p:nvPr/>
            </p:nvPicPr>
            <p:blipFill>
              <a:blip r:embed="rId6"/>
              <a:stretch>
                <a:fillRect/>
              </a:stretch>
            </p:blipFill>
            <p:spPr>
              <a:xfrm>
                <a:off x="519081" y="5455605"/>
                <a:ext cx="429120" cy="41072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0" name="Ink 9">
                <a:extLst>
                  <a:ext uri="{FF2B5EF4-FFF2-40B4-BE49-F238E27FC236}">
                    <a16:creationId xmlns:a16="http://schemas.microsoft.com/office/drawing/2014/main" id="{04BDF2D3-7AC1-1692-A0E8-26714EE4C5E2}"/>
                  </a:ext>
                </a:extLst>
              </p14:cNvPr>
              <p14:cNvContentPartPr/>
              <p14:nvPr/>
            </p14:nvContentPartPr>
            <p14:xfrm>
              <a:off x="4495633" y="5557635"/>
              <a:ext cx="340560" cy="143280"/>
            </p14:xfrm>
          </p:contentPart>
        </mc:Choice>
        <mc:Fallback xmlns="">
          <p:pic>
            <p:nvPicPr>
              <p:cNvPr id="10" name="Ink 9">
                <a:extLst>
                  <a:ext uri="{FF2B5EF4-FFF2-40B4-BE49-F238E27FC236}">
                    <a16:creationId xmlns:a16="http://schemas.microsoft.com/office/drawing/2014/main" id="{04BDF2D3-7AC1-1692-A0E8-26714EE4C5E2}"/>
                  </a:ext>
                </a:extLst>
              </p:cNvPr>
              <p:cNvPicPr/>
              <p:nvPr/>
            </p:nvPicPr>
            <p:blipFill>
              <a:blip r:embed="rId8"/>
              <a:stretch>
                <a:fillRect/>
              </a:stretch>
            </p:blipFill>
            <p:spPr>
              <a:xfrm>
                <a:off x="4477633" y="5449635"/>
                <a:ext cx="376200" cy="358920"/>
              </a:xfrm>
              <a:prstGeom prst="rect">
                <a:avLst/>
              </a:prstGeom>
            </p:spPr>
          </p:pic>
        </mc:Fallback>
      </mc:AlternateContent>
      <p:sp>
        <p:nvSpPr>
          <p:cNvPr id="11" name="TextBox 10">
            <a:extLst>
              <a:ext uri="{FF2B5EF4-FFF2-40B4-BE49-F238E27FC236}">
                <a16:creationId xmlns:a16="http://schemas.microsoft.com/office/drawing/2014/main" id="{20C0F6FA-1BCF-081B-4D6E-E52ED805B4B9}"/>
              </a:ext>
            </a:extLst>
          </p:cNvPr>
          <p:cNvSpPr txBox="1"/>
          <p:nvPr/>
        </p:nvSpPr>
        <p:spPr>
          <a:xfrm>
            <a:off x="2006601" y="6503277"/>
            <a:ext cx="5209055" cy="276999"/>
          </a:xfrm>
          <a:prstGeom prst="rect">
            <a:avLst/>
          </a:prstGeom>
          <a:noFill/>
        </p:spPr>
        <p:txBody>
          <a:bodyPr wrap="none" rtlCol="0">
            <a:spAutoFit/>
          </a:bodyPr>
          <a:lstStyle/>
          <a:p>
            <a:r>
              <a:rPr lang="en-GB" sz="1200" dirty="0"/>
              <a:t>Numbers before descriptor are “blockage codes” specific to this  undertaker</a:t>
            </a:r>
          </a:p>
        </p:txBody>
      </p:sp>
      <p:cxnSp>
        <p:nvCxnSpPr>
          <p:cNvPr id="13" name="Straight Arrow Connector 12">
            <a:extLst>
              <a:ext uri="{FF2B5EF4-FFF2-40B4-BE49-F238E27FC236}">
                <a16:creationId xmlns:a16="http://schemas.microsoft.com/office/drawing/2014/main" id="{988B995F-755B-DE0F-3195-0A765895B7E2}"/>
              </a:ext>
            </a:extLst>
          </p:cNvPr>
          <p:cNvCxnSpPr>
            <a:cxnSpLocks/>
          </p:cNvCxnSpPr>
          <p:nvPr/>
        </p:nvCxnSpPr>
        <p:spPr>
          <a:xfrm flipH="1" flipV="1">
            <a:off x="894300" y="5758886"/>
            <a:ext cx="1222454" cy="7443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381271E-765A-B8DC-E3B8-8DE1D4BC5F4A}"/>
              </a:ext>
            </a:extLst>
          </p:cNvPr>
          <p:cNvCxnSpPr>
            <a:cxnSpLocks/>
          </p:cNvCxnSpPr>
          <p:nvPr/>
        </p:nvCxnSpPr>
        <p:spPr>
          <a:xfrm flipV="1">
            <a:off x="2254601" y="5629275"/>
            <a:ext cx="2203662" cy="8946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C3C97D4E-200E-7D61-2FB1-6401100A064A}"/>
                  </a:ext>
                </a:extLst>
              </p14:cNvPr>
              <p14:cNvContentPartPr/>
              <p14:nvPr/>
            </p14:nvContentPartPr>
            <p14:xfrm>
              <a:off x="3401238" y="1282347"/>
              <a:ext cx="2529349" cy="518812"/>
            </p14:xfrm>
          </p:contentPart>
        </mc:Choice>
        <mc:Fallback xmlns="">
          <p:pic>
            <p:nvPicPr>
              <p:cNvPr id="21" name="Ink 20">
                <a:extLst>
                  <a:ext uri="{FF2B5EF4-FFF2-40B4-BE49-F238E27FC236}">
                    <a16:creationId xmlns:a16="http://schemas.microsoft.com/office/drawing/2014/main" id="{C3C97D4E-200E-7D61-2FB1-6401100A064A}"/>
                  </a:ext>
                </a:extLst>
              </p:cNvPr>
              <p:cNvPicPr/>
              <p:nvPr/>
            </p:nvPicPr>
            <p:blipFill>
              <a:blip r:embed="rId10"/>
              <a:stretch>
                <a:fillRect/>
              </a:stretch>
            </p:blipFill>
            <p:spPr>
              <a:xfrm>
                <a:off x="3392238" y="1273346"/>
                <a:ext cx="2546989" cy="53645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05252559-E42D-C805-BF23-9417AC91B0AF}"/>
                  </a:ext>
                </a:extLst>
              </p14:cNvPr>
              <p14:cNvContentPartPr/>
              <p14:nvPr/>
            </p14:nvContentPartPr>
            <p14:xfrm>
              <a:off x="12363255" y="171210"/>
              <a:ext cx="360" cy="360"/>
            </p14:xfrm>
          </p:contentPart>
        </mc:Choice>
        <mc:Fallback xmlns="">
          <p:pic>
            <p:nvPicPr>
              <p:cNvPr id="22" name="Ink 21">
                <a:extLst>
                  <a:ext uri="{FF2B5EF4-FFF2-40B4-BE49-F238E27FC236}">
                    <a16:creationId xmlns:a16="http://schemas.microsoft.com/office/drawing/2014/main" id="{05252559-E42D-C805-BF23-9417AC91B0AF}"/>
                  </a:ext>
                </a:extLst>
              </p:cNvPr>
              <p:cNvPicPr/>
              <p:nvPr/>
            </p:nvPicPr>
            <p:blipFill>
              <a:blip r:embed="rId12"/>
              <a:stretch>
                <a:fillRect/>
              </a:stretch>
            </p:blipFill>
            <p:spPr>
              <a:xfrm>
                <a:off x="12354255" y="16221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FD5E179F-E284-B12E-798A-B473D0B89CA1}"/>
                  </a:ext>
                </a:extLst>
              </p14:cNvPr>
              <p14:cNvContentPartPr/>
              <p14:nvPr/>
            </p14:nvContentPartPr>
            <p14:xfrm>
              <a:off x="10235179" y="343916"/>
              <a:ext cx="1830240" cy="720"/>
            </p14:xfrm>
          </p:contentPart>
        </mc:Choice>
        <mc:Fallback xmlns="">
          <p:pic>
            <p:nvPicPr>
              <p:cNvPr id="6" name="Ink 5">
                <a:extLst>
                  <a:ext uri="{FF2B5EF4-FFF2-40B4-BE49-F238E27FC236}">
                    <a16:creationId xmlns:a16="http://schemas.microsoft.com/office/drawing/2014/main" id="{FD5E179F-E284-B12E-798A-B473D0B89CA1}"/>
                  </a:ext>
                </a:extLst>
              </p:cNvPr>
              <p:cNvPicPr/>
              <p:nvPr/>
            </p:nvPicPr>
            <p:blipFill>
              <a:blip r:embed="rId14"/>
              <a:stretch>
                <a:fillRect/>
              </a:stretch>
            </p:blipFill>
            <p:spPr>
              <a:xfrm>
                <a:off x="10181179" y="127916"/>
                <a:ext cx="19378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417489FF-C823-BF30-1522-22C474D1CF4D}"/>
                  </a:ext>
                </a:extLst>
              </p14:cNvPr>
              <p14:cNvContentPartPr/>
              <p14:nvPr/>
            </p14:nvContentPartPr>
            <p14:xfrm>
              <a:off x="3962539" y="668276"/>
              <a:ext cx="4366080" cy="720"/>
            </p14:xfrm>
          </p:contentPart>
        </mc:Choice>
        <mc:Fallback xmlns="">
          <p:pic>
            <p:nvPicPr>
              <p:cNvPr id="8" name="Ink 7">
                <a:extLst>
                  <a:ext uri="{FF2B5EF4-FFF2-40B4-BE49-F238E27FC236}">
                    <a16:creationId xmlns:a16="http://schemas.microsoft.com/office/drawing/2014/main" id="{417489FF-C823-BF30-1522-22C474D1CF4D}"/>
                  </a:ext>
                </a:extLst>
              </p:cNvPr>
              <p:cNvPicPr/>
              <p:nvPr/>
            </p:nvPicPr>
            <p:blipFill>
              <a:blip r:embed="rId16"/>
              <a:stretch>
                <a:fillRect/>
              </a:stretch>
            </p:blipFill>
            <p:spPr>
              <a:xfrm>
                <a:off x="3908539" y="452276"/>
                <a:ext cx="4473720" cy="432000"/>
              </a:xfrm>
              <a:prstGeom prst="rect">
                <a:avLst/>
              </a:prstGeom>
            </p:spPr>
          </p:pic>
        </mc:Fallback>
      </mc:AlternateContent>
    </p:spTree>
    <p:extLst>
      <p:ext uri="{BB962C8B-B14F-4D97-AF65-F5344CB8AC3E}">
        <p14:creationId xmlns:p14="http://schemas.microsoft.com/office/powerpoint/2010/main" val="28526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4295-1666-B707-7AB9-D9CEA59DF16A}"/>
              </a:ext>
            </a:extLst>
          </p:cNvPr>
          <p:cNvSpPr>
            <a:spLocks noGrp="1"/>
          </p:cNvSpPr>
          <p:nvPr>
            <p:ph type="title"/>
          </p:nvPr>
        </p:nvSpPr>
        <p:spPr>
          <a:xfrm>
            <a:off x="0" y="0"/>
            <a:ext cx="12192000" cy="898880"/>
          </a:xfrm>
        </p:spPr>
        <p:txBody>
          <a:bodyPr>
            <a:noAutofit/>
          </a:bodyPr>
          <a:lstStyle/>
          <a:p>
            <a:pPr algn="ctr"/>
            <a:r>
              <a:rPr lang="en-GB" sz="2400" dirty="0"/>
              <a:t>The Top “causes” of  Lateral drain blockage  over financial years  23,24,25 and 26ytd(Feb) from one of the   9 English Sewerage undertakers</a:t>
            </a:r>
            <a:br>
              <a:rPr lang="en-GB" sz="2400" dirty="0"/>
            </a:br>
            <a:r>
              <a:rPr lang="en-GB" sz="2400" dirty="0"/>
              <a:t> (Identity anonymised) –</a:t>
            </a:r>
            <a:r>
              <a:rPr lang="en-GB" sz="2400" dirty="0">
                <a:solidFill>
                  <a:srgbClr val="FF0000"/>
                </a:solidFill>
              </a:rPr>
              <a:t>call it company  “X”</a:t>
            </a:r>
          </a:p>
        </p:txBody>
      </p:sp>
      <p:graphicFrame>
        <p:nvGraphicFramePr>
          <p:cNvPr id="3" name="Chart">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2625642347"/>
              </p:ext>
            </p:extLst>
          </p:nvPr>
        </p:nvGraphicFramePr>
        <p:xfrm>
          <a:off x="1" y="898880"/>
          <a:ext cx="12192000" cy="5501921"/>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5630EB5-EA90-1CA5-33FF-E106A8D221B8}"/>
                  </a:ext>
                </a:extLst>
              </p14:cNvPr>
              <p14:cNvContentPartPr/>
              <p14:nvPr/>
            </p14:nvContentPartPr>
            <p14:xfrm>
              <a:off x="6860441" y="3972761"/>
              <a:ext cx="360" cy="360"/>
            </p14:xfrm>
          </p:contentPart>
        </mc:Choice>
        <mc:Fallback xmlns="">
          <p:pic>
            <p:nvPicPr>
              <p:cNvPr id="4" name="Ink 3">
                <a:extLst>
                  <a:ext uri="{FF2B5EF4-FFF2-40B4-BE49-F238E27FC236}">
                    <a16:creationId xmlns:a16="http://schemas.microsoft.com/office/drawing/2014/main" id="{35630EB5-EA90-1CA5-33FF-E106A8D221B8}"/>
                  </a:ext>
                </a:extLst>
              </p:cNvPr>
              <p:cNvPicPr/>
              <p:nvPr/>
            </p:nvPicPr>
            <p:blipFill>
              <a:blip r:embed="rId4"/>
              <a:stretch>
                <a:fillRect/>
              </a:stretch>
            </p:blipFill>
            <p:spPr>
              <a:xfrm>
                <a:off x="6851441" y="396376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0CE96F2-C49D-941B-3A33-77AF0E9B78F7}"/>
                  </a:ext>
                </a:extLst>
              </p14:cNvPr>
              <p14:cNvContentPartPr/>
              <p14:nvPr/>
            </p14:nvContentPartPr>
            <p14:xfrm>
              <a:off x="3030030" y="3896805"/>
              <a:ext cx="1100265" cy="2371545"/>
            </p14:xfrm>
          </p:contentPart>
        </mc:Choice>
        <mc:Fallback xmlns="">
          <p:pic>
            <p:nvPicPr>
              <p:cNvPr id="7" name="Ink 6">
                <a:extLst>
                  <a:ext uri="{FF2B5EF4-FFF2-40B4-BE49-F238E27FC236}">
                    <a16:creationId xmlns:a16="http://schemas.microsoft.com/office/drawing/2014/main" id="{00CE96F2-C49D-941B-3A33-77AF0E9B78F7}"/>
                  </a:ext>
                </a:extLst>
              </p:cNvPr>
              <p:cNvPicPr/>
              <p:nvPr/>
            </p:nvPicPr>
            <p:blipFill>
              <a:blip r:embed="rId6"/>
              <a:stretch>
                <a:fillRect/>
              </a:stretch>
            </p:blipFill>
            <p:spPr>
              <a:xfrm>
                <a:off x="3021029" y="3887804"/>
                <a:ext cx="1117907" cy="2389187"/>
              </a:xfrm>
              <a:prstGeom prst="rect">
                <a:avLst/>
              </a:prstGeom>
            </p:spPr>
          </p:pic>
        </mc:Fallback>
      </mc:AlternateContent>
      <p:sp>
        <p:nvSpPr>
          <p:cNvPr id="10" name="TextBox 9">
            <a:extLst>
              <a:ext uri="{FF2B5EF4-FFF2-40B4-BE49-F238E27FC236}">
                <a16:creationId xmlns:a16="http://schemas.microsoft.com/office/drawing/2014/main" id="{2D23B273-71B3-20A0-1DA4-79939C005D0D}"/>
              </a:ext>
            </a:extLst>
          </p:cNvPr>
          <p:cNvSpPr txBox="1"/>
          <p:nvPr/>
        </p:nvSpPr>
        <p:spPr>
          <a:xfrm>
            <a:off x="2099441" y="6479629"/>
            <a:ext cx="5094408" cy="276999"/>
          </a:xfrm>
          <a:prstGeom prst="rect">
            <a:avLst/>
          </a:prstGeom>
          <a:noFill/>
        </p:spPr>
        <p:txBody>
          <a:bodyPr wrap="none" rtlCol="0">
            <a:spAutoFit/>
          </a:bodyPr>
          <a:lstStyle/>
          <a:p>
            <a:r>
              <a:rPr lang="en-GB" sz="1200" dirty="0"/>
              <a:t>Numbers before descriptor are blockage codes specific to this  undertaker</a:t>
            </a:r>
          </a:p>
        </p:txBody>
      </p:sp>
      <p:cxnSp>
        <p:nvCxnSpPr>
          <p:cNvPr id="12" name="Straight Arrow Connector 11">
            <a:extLst>
              <a:ext uri="{FF2B5EF4-FFF2-40B4-BE49-F238E27FC236}">
                <a16:creationId xmlns:a16="http://schemas.microsoft.com/office/drawing/2014/main" id="{821B9DAE-B67D-F19F-A118-0A83A9AA29C3}"/>
              </a:ext>
            </a:extLst>
          </p:cNvPr>
          <p:cNvCxnSpPr>
            <a:cxnSpLocks/>
            <a:stCxn id="10" idx="1"/>
          </p:cNvCxnSpPr>
          <p:nvPr/>
        </p:nvCxnSpPr>
        <p:spPr>
          <a:xfrm flipH="1" flipV="1">
            <a:off x="652591" y="6145629"/>
            <a:ext cx="1446850" cy="472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E98CF2C-CFAD-ADA2-34BF-891FFEB8722A}"/>
              </a:ext>
            </a:extLst>
          </p:cNvPr>
          <p:cNvCxnSpPr>
            <a:cxnSpLocks/>
          </p:cNvCxnSpPr>
          <p:nvPr/>
        </p:nvCxnSpPr>
        <p:spPr>
          <a:xfrm flipH="1" flipV="1">
            <a:off x="1997297" y="6145629"/>
            <a:ext cx="479203" cy="334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9" name="Ink 18">
                <a:extLst>
                  <a:ext uri="{FF2B5EF4-FFF2-40B4-BE49-F238E27FC236}">
                    <a16:creationId xmlns:a16="http://schemas.microsoft.com/office/drawing/2014/main" id="{DDA0E6B8-5AA0-CA5D-4145-32905453196B}"/>
                  </a:ext>
                </a:extLst>
              </p14:cNvPr>
              <p14:cNvContentPartPr/>
              <p14:nvPr/>
            </p14:nvContentPartPr>
            <p14:xfrm>
              <a:off x="409382" y="5935389"/>
              <a:ext cx="352080" cy="210240"/>
            </p14:xfrm>
          </p:contentPart>
        </mc:Choice>
        <mc:Fallback xmlns="">
          <p:pic>
            <p:nvPicPr>
              <p:cNvPr id="19" name="Ink 18">
                <a:extLst>
                  <a:ext uri="{FF2B5EF4-FFF2-40B4-BE49-F238E27FC236}">
                    <a16:creationId xmlns:a16="http://schemas.microsoft.com/office/drawing/2014/main" id="{DDA0E6B8-5AA0-CA5D-4145-32905453196B}"/>
                  </a:ext>
                </a:extLst>
              </p:cNvPr>
              <p:cNvPicPr/>
              <p:nvPr/>
            </p:nvPicPr>
            <p:blipFill>
              <a:blip r:embed="rId8"/>
              <a:stretch>
                <a:fillRect/>
              </a:stretch>
            </p:blipFill>
            <p:spPr>
              <a:xfrm>
                <a:off x="391400" y="5827389"/>
                <a:ext cx="387684" cy="425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1" name="Ink 20">
                <a:extLst>
                  <a:ext uri="{FF2B5EF4-FFF2-40B4-BE49-F238E27FC236}">
                    <a16:creationId xmlns:a16="http://schemas.microsoft.com/office/drawing/2014/main" id="{EE2A5D0A-B48B-4285-8B64-456E335F851C}"/>
                  </a:ext>
                </a:extLst>
              </p14:cNvPr>
              <p14:cNvContentPartPr/>
              <p14:nvPr/>
            </p14:nvContentPartPr>
            <p14:xfrm>
              <a:off x="1780441" y="5965269"/>
              <a:ext cx="339480" cy="180360"/>
            </p14:xfrm>
          </p:contentPart>
        </mc:Choice>
        <mc:Fallback xmlns="">
          <p:pic>
            <p:nvPicPr>
              <p:cNvPr id="21" name="Ink 20">
                <a:extLst>
                  <a:ext uri="{FF2B5EF4-FFF2-40B4-BE49-F238E27FC236}">
                    <a16:creationId xmlns:a16="http://schemas.microsoft.com/office/drawing/2014/main" id="{EE2A5D0A-B48B-4285-8B64-456E335F851C}"/>
                  </a:ext>
                </a:extLst>
              </p:cNvPr>
              <p:cNvPicPr/>
              <p:nvPr/>
            </p:nvPicPr>
            <p:blipFill>
              <a:blip r:embed="rId10"/>
              <a:stretch>
                <a:fillRect/>
              </a:stretch>
            </p:blipFill>
            <p:spPr>
              <a:xfrm>
                <a:off x="1762441" y="5857269"/>
                <a:ext cx="37512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0DF67599-C934-8BB9-DDBC-21E73A3D4B12}"/>
                  </a:ext>
                </a:extLst>
              </p14:cNvPr>
              <p14:cNvContentPartPr/>
              <p14:nvPr/>
            </p14:nvContentPartPr>
            <p14:xfrm>
              <a:off x="6076455" y="1800210"/>
              <a:ext cx="360" cy="360"/>
            </p14:xfrm>
          </p:contentPart>
        </mc:Choice>
        <mc:Fallback xmlns="">
          <p:pic>
            <p:nvPicPr>
              <p:cNvPr id="22" name="Ink 21">
                <a:extLst>
                  <a:ext uri="{FF2B5EF4-FFF2-40B4-BE49-F238E27FC236}">
                    <a16:creationId xmlns:a16="http://schemas.microsoft.com/office/drawing/2014/main" id="{0DF67599-C934-8BB9-DDBC-21E73A3D4B12}"/>
                  </a:ext>
                </a:extLst>
              </p:cNvPr>
              <p:cNvPicPr/>
              <p:nvPr/>
            </p:nvPicPr>
            <p:blipFill>
              <a:blip r:embed="rId4"/>
              <a:stretch>
                <a:fillRect/>
              </a:stretch>
            </p:blipFill>
            <p:spPr>
              <a:xfrm>
                <a:off x="6067455" y="179121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4EFB675D-2D62-4471-3633-6D90FBBFEE1C}"/>
                  </a:ext>
                </a:extLst>
              </p14:cNvPr>
              <p14:cNvContentPartPr/>
              <p14:nvPr/>
            </p14:nvContentPartPr>
            <p14:xfrm>
              <a:off x="5362575" y="2543250"/>
              <a:ext cx="360" cy="360"/>
            </p14:xfrm>
          </p:contentPart>
        </mc:Choice>
        <mc:Fallback xmlns="">
          <p:pic>
            <p:nvPicPr>
              <p:cNvPr id="23" name="Ink 22">
                <a:extLst>
                  <a:ext uri="{FF2B5EF4-FFF2-40B4-BE49-F238E27FC236}">
                    <a16:creationId xmlns:a16="http://schemas.microsoft.com/office/drawing/2014/main" id="{4EFB675D-2D62-4471-3633-6D90FBBFEE1C}"/>
                  </a:ext>
                </a:extLst>
              </p:cNvPr>
              <p:cNvPicPr/>
              <p:nvPr/>
            </p:nvPicPr>
            <p:blipFill>
              <a:blip r:embed="rId4"/>
              <a:stretch>
                <a:fillRect/>
              </a:stretch>
            </p:blipFill>
            <p:spPr>
              <a:xfrm>
                <a:off x="5353575" y="25342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A65A434F-6A9A-E262-467B-75D99DE73083}"/>
                  </a:ext>
                </a:extLst>
              </p14:cNvPr>
              <p14:cNvContentPartPr/>
              <p14:nvPr/>
            </p14:nvContentPartPr>
            <p14:xfrm>
              <a:off x="3131945" y="867455"/>
              <a:ext cx="3029400" cy="531720"/>
            </p14:xfrm>
          </p:contentPart>
        </mc:Choice>
        <mc:Fallback xmlns="">
          <p:pic>
            <p:nvPicPr>
              <p:cNvPr id="25" name="Ink 24">
                <a:extLst>
                  <a:ext uri="{FF2B5EF4-FFF2-40B4-BE49-F238E27FC236}">
                    <a16:creationId xmlns:a16="http://schemas.microsoft.com/office/drawing/2014/main" id="{A65A434F-6A9A-E262-467B-75D99DE73083}"/>
                  </a:ext>
                </a:extLst>
              </p:cNvPr>
              <p:cNvPicPr/>
              <p:nvPr/>
            </p:nvPicPr>
            <p:blipFill>
              <a:blip r:embed="rId14"/>
              <a:stretch>
                <a:fillRect/>
              </a:stretch>
            </p:blipFill>
            <p:spPr>
              <a:xfrm>
                <a:off x="3122945" y="858455"/>
                <a:ext cx="3047040" cy="549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 name="Ink 5">
                <a:extLst>
                  <a:ext uri="{FF2B5EF4-FFF2-40B4-BE49-F238E27FC236}">
                    <a16:creationId xmlns:a16="http://schemas.microsoft.com/office/drawing/2014/main" id="{E8FB94FC-3419-F324-5FE9-BF48659ED3BF}"/>
                  </a:ext>
                </a:extLst>
              </p14:cNvPr>
              <p14:cNvContentPartPr/>
              <p14:nvPr/>
            </p14:nvContentPartPr>
            <p14:xfrm>
              <a:off x="11020245" y="56925"/>
              <a:ext cx="1086120" cy="38520"/>
            </p14:xfrm>
          </p:contentPart>
        </mc:Choice>
        <mc:Fallback xmlns="">
          <p:pic>
            <p:nvPicPr>
              <p:cNvPr id="6" name="Ink 5">
                <a:extLst>
                  <a:ext uri="{FF2B5EF4-FFF2-40B4-BE49-F238E27FC236}">
                    <a16:creationId xmlns:a16="http://schemas.microsoft.com/office/drawing/2014/main" id="{E8FB94FC-3419-F324-5FE9-BF48659ED3BF}"/>
                  </a:ext>
                </a:extLst>
              </p:cNvPr>
              <p:cNvPicPr/>
              <p:nvPr/>
            </p:nvPicPr>
            <p:blipFill>
              <a:blip r:embed="rId16"/>
              <a:stretch>
                <a:fillRect/>
              </a:stretch>
            </p:blipFill>
            <p:spPr>
              <a:xfrm>
                <a:off x="10966245" y="-51075"/>
                <a:ext cx="11937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2D45C7A8-8C03-810C-F605-0D3A2AD5309E}"/>
                  </a:ext>
                </a:extLst>
              </p14:cNvPr>
              <p14:cNvContentPartPr/>
              <p14:nvPr/>
            </p14:nvContentPartPr>
            <p14:xfrm>
              <a:off x="3714405" y="456885"/>
              <a:ext cx="4869720" cy="720"/>
            </p14:xfrm>
          </p:contentPart>
        </mc:Choice>
        <mc:Fallback xmlns="">
          <p:pic>
            <p:nvPicPr>
              <p:cNvPr id="9" name="Ink 8">
                <a:extLst>
                  <a:ext uri="{FF2B5EF4-FFF2-40B4-BE49-F238E27FC236}">
                    <a16:creationId xmlns:a16="http://schemas.microsoft.com/office/drawing/2014/main" id="{2D45C7A8-8C03-810C-F605-0D3A2AD5309E}"/>
                  </a:ext>
                </a:extLst>
              </p:cNvPr>
              <p:cNvPicPr/>
              <p:nvPr/>
            </p:nvPicPr>
            <p:blipFill>
              <a:blip r:embed="rId18"/>
              <a:stretch>
                <a:fillRect/>
              </a:stretch>
            </p:blipFill>
            <p:spPr>
              <a:xfrm>
                <a:off x="3660405" y="240885"/>
                <a:ext cx="4977360" cy="432000"/>
              </a:xfrm>
              <a:prstGeom prst="rect">
                <a:avLst/>
              </a:prstGeom>
            </p:spPr>
          </p:pic>
        </mc:Fallback>
      </mc:AlternateContent>
    </p:spTree>
    <p:extLst>
      <p:ext uri="{BB962C8B-B14F-4D97-AF65-F5344CB8AC3E}">
        <p14:creationId xmlns:p14="http://schemas.microsoft.com/office/powerpoint/2010/main" val="1483652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6559-3EC9-47F0-5479-D0A97B9AD60C}"/>
              </a:ext>
            </a:extLst>
          </p:cNvPr>
          <p:cNvSpPr>
            <a:spLocks noGrp="1"/>
          </p:cNvSpPr>
          <p:nvPr>
            <p:ph type="title"/>
          </p:nvPr>
        </p:nvSpPr>
        <p:spPr>
          <a:xfrm>
            <a:off x="0" y="0"/>
            <a:ext cx="12192000" cy="893003"/>
          </a:xfrm>
        </p:spPr>
        <p:txBody>
          <a:bodyPr>
            <a:noAutofit/>
          </a:bodyPr>
          <a:lstStyle/>
          <a:p>
            <a:pPr algn="ctr"/>
            <a:r>
              <a:rPr lang="en-GB" sz="2000" dirty="0"/>
              <a:t>The Top “causes” of  drain blockage  over financial years  23,24,25 and 26ytd(Feb) from one of the   nine English Sewerage undertakers</a:t>
            </a:r>
            <a:br>
              <a:rPr lang="en-GB" sz="2000" dirty="0"/>
            </a:br>
            <a:r>
              <a:rPr lang="en-GB" sz="2000" dirty="0"/>
              <a:t> (Identity anonymised) –</a:t>
            </a:r>
            <a:r>
              <a:rPr lang="en-GB" sz="2000" dirty="0">
                <a:solidFill>
                  <a:srgbClr val="FF0000"/>
                </a:solidFill>
              </a:rPr>
              <a:t>call it company  “X”</a:t>
            </a:r>
          </a:p>
        </p:txBody>
      </p:sp>
      <p:graphicFrame>
        <p:nvGraphicFramePr>
          <p:cNvPr id="3" name="Chart">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1075312075"/>
              </p:ext>
            </p:extLst>
          </p:nvPr>
        </p:nvGraphicFramePr>
        <p:xfrm>
          <a:off x="0" y="1133476"/>
          <a:ext cx="12191999" cy="5724524"/>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C02BEB71-6200-56E4-02D0-8B7AEA63F88A}"/>
                  </a:ext>
                </a:extLst>
              </p14:cNvPr>
              <p14:cNvContentPartPr/>
              <p14:nvPr/>
            </p14:nvContentPartPr>
            <p14:xfrm>
              <a:off x="1504950" y="3647925"/>
              <a:ext cx="1476375" cy="3110040"/>
            </p14:xfrm>
          </p:contentPart>
        </mc:Choice>
        <mc:Fallback xmlns="">
          <p:pic>
            <p:nvPicPr>
              <p:cNvPr id="6" name="Ink 5">
                <a:extLst>
                  <a:ext uri="{FF2B5EF4-FFF2-40B4-BE49-F238E27FC236}">
                    <a16:creationId xmlns:a16="http://schemas.microsoft.com/office/drawing/2014/main" id="{C02BEB71-6200-56E4-02D0-8B7AEA63F88A}"/>
                  </a:ext>
                </a:extLst>
              </p:cNvPr>
              <p:cNvPicPr/>
              <p:nvPr/>
            </p:nvPicPr>
            <p:blipFill>
              <a:blip r:embed="rId4"/>
              <a:stretch>
                <a:fillRect/>
              </a:stretch>
            </p:blipFill>
            <p:spPr>
              <a:xfrm>
                <a:off x="1496308" y="3638925"/>
                <a:ext cx="1494019" cy="3127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29F6D268-966A-C5C2-3B42-2150474AF1EB}"/>
                  </a:ext>
                </a:extLst>
              </p14:cNvPr>
              <p14:cNvContentPartPr/>
              <p14:nvPr/>
            </p14:nvContentPartPr>
            <p14:xfrm>
              <a:off x="8772405" y="209205"/>
              <a:ext cx="2962800" cy="57600"/>
            </p14:xfrm>
          </p:contentPart>
        </mc:Choice>
        <mc:Fallback xmlns="">
          <p:pic>
            <p:nvPicPr>
              <p:cNvPr id="18" name="Ink 17">
                <a:extLst>
                  <a:ext uri="{FF2B5EF4-FFF2-40B4-BE49-F238E27FC236}">
                    <a16:creationId xmlns:a16="http://schemas.microsoft.com/office/drawing/2014/main" id="{29F6D268-966A-C5C2-3B42-2150474AF1EB}"/>
                  </a:ext>
                </a:extLst>
              </p:cNvPr>
              <p:cNvPicPr/>
              <p:nvPr/>
            </p:nvPicPr>
            <p:blipFill>
              <a:blip r:embed="rId6"/>
              <a:stretch>
                <a:fillRect/>
              </a:stretch>
            </p:blipFill>
            <p:spPr>
              <a:xfrm>
                <a:off x="8718405" y="101205"/>
                <a:ext cx="307044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50609D22-AD36-C38E-019A-32B61B622060}"/>
                  </a:ext>
                </a:extLst>
              </p14:cNvPr>
              <p14:cNvContentPartPr/>
              <p14:nvPr/>
            </p14:nvContentPartPr>
            <p14:xfrm>
              <a:off x="8781765" y="66645"/>
              <a:ext cx="2981880" cy="28440"/>
            </p14:xfrm>
          </p:contentPart>
        </mc:Choice>
        <mc:Fallback xmlns="">
          <p:pic>
            <p:nvPicPr>
              <p:cNvPr id="20" name="Ink 19">
                <a:extLst>
                  <a:ext uri="{FF2B5EF4-FFF2-40B4-BE49-F238E27FC236}">
                    <a16:creationId xmlns:a16="http://schemas.microsoft.com/office/drawing/2014/main" id="{50609D22-AD36-C38E-019A-32B61B622060}"/>
                  </a:ext>
                </a:extLst>
              </p:cNvPr>
              <p:cNvPicPr/>
              <p:nvPr/>
            </p:nvPicPr>
            <p:blipFill>
              <a:blip r:embed="rId8"/>
              <a:stretch>
                <a:fillRect/>
              </a:stretch>
            </p:blipFill>
            <p:spPr>
              <a:xfrm>
                <a:off x="8727765" y="-41355"/>
                <a:ext cx="3089520" cy="244080"/>
              </a:xfrm>
              <a:prstGeom prst="rect">
                <a:avLst/>
              </a:prstGeom>
            </p:spPr>
          </p:pic>
        </mc:Fallback>
      </mc:AlternateContent>
    </p:spTree>
    <p:extLst>
      <p:ext uri="{BB962C8B-B14F-4D97-AF65-F5344CB8AC3E}">
        <p14:creationId xmlns:p14="http://schemas.microsoft.com/office/powerpoint/2010/main" val="1130988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16CA-8BDD-36BD-0859-F917DED574F3}"/>
              </a:ext>
            </a:extLst>
          </p:cNvPr>
          <p:cNvSpPr>
            <a:spLocks noGrp="1"/>
          </p:cNvSpPr>
          <p:nvPr>
            <p:ph type="title"/>
          </p:nvPr>
        </p:nvSpPr>
        <p:spPr>
          <a:xfrm>
            <a:off x="0" y="1"/>
            <a:ext cx="12192000" cy="1443040"/>
          </a:xfrm>
        </p:spPr>
        <p:txBody>
          <a:bodyPr>
            <a:normAutofit/>
          </a:bodyPr>
          <a:lstStyle/>
          <a:p>
            <a:pPr algn="ctr"/>
            <a:r>
              <a:rPr lang="en-GB" sz="2400" dirty="0"/>
              <a:t>The Top “causes” of Sewer blockage  over financial years  23,24,25  from one of the   nine  English Sewerage undertakers (Identity anonymised) –call it company  </a:t>
            </a:r>
            <a:r>
              <a:rPr lang="en-GB" sz="2400" dirty="0">
                <a:solidFill>
                  <a:srgbClr val="FF0000"/>
                </a:solidFill>
              </a:rPr>
              <a:t>“Y”</a:t>
            </a:r>
          </a:p>
        </p:txBody>
      </p:sp>
      <p:pic>
        <p:nvPicPr>
          <p:cNvPr id="4" name="Picture 3">
            <a:extLst>
              <a:ext uri="{FF2B5EF4-FFF2-40B4-BE49-F238E27FC236}">
                <a16:creationId xmlns:a16="http://schemas.microsoft.com/office/drawing/2014/main" id="{54EBA8DE-0253-2419-2D70-059EDF0D0AFC}"/>
              </a:ext>
            </a:extLst>
          </p:cNvPr>
          <p:cNvPicPr>
            <a:picLocks noChangeAspect="1"/>
          </p:cNvPicPr>
          <p:nvPr/>
        </p:nvPicPr>
        <p:blipFill>
          <a:blip r:embed="rId2"/>
          <a:stretch>
            <a:fillRect/>
          </a:stretch>
        </p:blipFill>
        <p:spPr>
          <a:xfrm>
            <a:off x="85725" y="1362075"/>
            <a:ext cx="12106275" cy="5495925"/>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C7446BA-661E-693F-0DF9-AC1D1D78A259}"/>
                  </a:ext>
                </a:extLst>
              </p14:cNvPr>
              <p14:cNvContentPartPr/>
              <p14:nvPr/>
            </p14:nvContentPartPr>
            <p14:xfrm>
              <a:off x="4686300" y="2747194"/>
              <a:ext cx="1409699" cy="3101156"/>
            </p14:xfrm>
          </p:contentPart>
        </mc:Choice>
        <mc:Fallback xmlns="">
          <p:pic>
            <p:nvPicPr>
              <p:cNvPr id="7" name="Ink 6">
                <a:extLst>
                  <a:ext uri="{FF2B5EF4-FFF2-40B4-BE49-F238E27FC236}">
                    <a16:creationId xmlns:a16="http://schemas.microsoft.com/office/drawing/2014/main" id="{7C7446BA-661E-693F-0DF9-AC1D1D78A259}"/>
                  </a:ext>
                </a:extLst>
              </p:cNvPr>
              <p:cNvPicPr/>
              <p:nvPr/>
            </p:nvPicPr>
            <p:blipFill>
              <a:blip r:embed="rId4"/>
              <a:stretch>
                <a:fillRect/>
              </a:stretch>
            </p:blipFill>
            <p:spPr>
              <a:xfrm>
                <a:off x="4677300" y="2738194"/>
                <a:ext cx="1427338" cy="311879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DA5809F-81F5-DB69-98B2-CB4339084150}"/>
                  </a:ext>
                </a:extLst>
              </p14:cNvPr>
              <p14:cNvContentPartPr/>
              <p14:nvPr/>
            </p14:nvContentPartPr>
            <p14:xfrm>
              <a:off x="666750" y="1629146"/>
              <a:ext cx="1981199" cy="4562104"/>
            </p14:xfrm>
          </p:contentPart>
        </mc:Choice>
        <mc:Fallback xmlns="">
          <p:pic>
            <p:nvPicPr>
              <p:cNvPr id="9" name="Ink 8">
                <a:extLst>
                  <a:ext uri="{FF2B5EF4-FFF2-40B4-BE49-F238E27FC236}">
                    <a16:creationId xmlns:a16="http://schemas.microsoft.com/office/drawing/2014/main" id="{BDA5809F-81F5-DB69-98B2-CB4339084150}"/>
                  </a:ext>
                </a:extLst>
              </p:cNvPr>
              <p:cNvPicPr/>
              <p:nvPr/>
            </p:nvPicPr>
            <p:blipFill>
              <a:blip r:embed="rId6"/>
              <a:stretch>
                <a:fillRect/>
              </a:stretch>
            </p:blipFill>
            <p:spPr>
              <a:xfrm>
                <a:off x="648752" y="1611145"/>
                <a:ext cx="2016835" cy="459774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CB6DC9C0-8229-E8A5-2928-EE31C98692D1}"/>
                  </a:ext>
                </a:extLst>
              </p14:cNvPr>
              <p14:cNvContentPartPr/>
              <p14:nvPr/>
            </p14:nvContentPartPr>
            <p14:xfrm>
              <a:off x="9702765" y="585045"/>
              <a:ext cx="488160" cy="488160"/>
            </p14:xfrm>
          </p:contentPart>
        </mc:Choice>
        <mc:Fallback xmlns="">
          <p:pic>
            <p:nvPicPr>
              <p:cNvPr id="12" name="Ink 11">
                <a:extLst>
                  <a:ext uri="{FF2B5EF4-FFF2-40B4-BE49-F238E27FC236}">
                    <a16:creationId xmlns:a16="http://schemas.microsoft.com/office/drawing/2014/main" id="{CB6DC9C0-8229-E8A5-2928-EE31C98692D1}"/>
                  </a:ext>
                </a:extLst>
              </p:cNvPr>
              <p:cNvPicPr/>
              <p:nvPr/>
            </p:nvPicPr>
            <p:blipFill>
              <a:blip r:embed="rId8"/>
              <a:stretch>
                <a:fillRect/>
              </a:stretch>
            </p:blipFill>
            <p:spPr>
              <a:xfrm>
                <a:off x="9693765" y="576045"/>
                <a:ext cx="505800" cy="50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59452299-4159-BD92-6481-1CE0B1451A4E}"/>
                  </a:ext>
                </a:extLst>
              </p14:cNvPr>
              <p14:cNvContentPartPr/>
              <p14:nvPr/>
            </p14:nvContentPartPr>
            <p14:xfrm>
              <a:off x="8438685" y="532815"/>
              <a:ext cx="3496320" cy="720"/>
            </p14:xfrm>
          </p:contentPart>
        </mc:Choice>
        <mc:Fallback xmlns="">
          <p:pic>
            <p:nvPicPr>
              <p:cNvPr id="8" name="Ink 7">
                <a:extLst>
                  <a:ext uri="{FF2B5EF4-FFF2-40B4-BE49-F238E27FC236}">
                    <a16:creationId xmlns:a16="http://schemas.microsoft.com/office/drawing/2014/main" id="{59452299-4159-BD92-6481-1CE0B1451A4E}"/>
                  </a:ext>
                </a:extLst>
              </p:cNvPr>
              <p:cNvPicPr/>
              <p:nvPr/>
            </p:nvPicPr>
            <p:blipFill>
              <a:blip r:embed="rId10"/>
              <a:stretch>
                <a:fillRect/>
              </a:stretch>
            </p:blipFill>
            <p:spPr>
              <a:xfrm>
                <a:off x="8385045" y="316815"/>
                <a:ext cx="36039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677AC5F6-75EA-DEF9-79BE-D7B534B5D64E}"/>
                  </a:ext>
                </a:extLst>
              </p14:cNvPr>
              <p14:cNvContentPartPr/>
              <p14:nvPr/>
            </p14:nvContentPartPr>
            <p14:xfrm>
              <a:off x="2038245" y="837735"/>
              <a:ext cx="2799360" cy="39240"/>
            </p14:xfrm>
          </p:contentPart>
        </mc:Choice>
        <mc:Fallback xmlns="">
          <p:pic>
            <p:nvPicPr>
              <p:cNvPr id="10" name="Ink 9">
                <a:extLst>
                  <a:ext uri="{FF2B5EF4-FFF2-40B4-BE49-F238E27FC236}">
                    <a16:creationId xmlns:a16="http://schemas.microsoft.com/office/drawing/2014/main" id="{677AC5F6-75EA-DEF9-79BE-D7B534B5D64E}"/>
                  </a:ext>
                </a:extLst>
              </p:cNvPr>
              <p:cNvPicPr/>
              <p:nvPr/>
            </p:nvPicPr>
            <p:blipFill>
              <a:blip r:embed="rId12"/>
              <a:stretch>
                <a:fillRect/>
              </a:stretch>
            </p:blipFill>
            <p:spPr>
              <a:xfrm>
                <a:off x="1984245" y="729735"/>
                <a:ext cx="2907000" cy="254880"/>
              </a:xfrm>
              <a:prstGeom prst="rect">
                <a:avLst/>
              </a:prstGeom>
            </p:spPr>
          </p:pic>
        </mc:Fallback>
      </mc:AlternateContent>
    </p:spTree>
    <p:extLst>
      <p:ext uri="{BB962C8B-B14F-4D97-AF65-F5344CB8AC3E}">
        <p14:creationId xmlns:p14="http://schemas.microsoft.com/office/powerpoint/2010/main" val="2827745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9A9B-EACE-4785-B474-430C1DC96EAF}"/>
              </a:ext>
            </a:extLst>
          </p:cNvPr>
          <p:cNvSpPr>
            <a:spLocks noGrp="1"/>
          </p:cNvSpPr>
          <p:nvPr>
            <p:ph type="title"/>
          </p:nvPr>
        </p:nvSpPr>
        <p:spPr>
          <a:xfrm>
            <a:off x="0" y="0"/>
            <a:ext cx="12258675" cy="1171575"/>
          </a:xfrm>
        </p:spPr>
        <p:txBody>
          <a:bodyPr>
            <a:normAutofit/>
          </a:bodyPr>
          <a:lstStyle/>
          <a:p>
            <a:pPr algn="ctr"/>
            <a:r>
              <a:rPr lang="en-GB" sz="2400" dirty="0"/>
              <a:t>Monthly Sewer blockage by</a:t>
            </a:r>
            <a:r>
              <a:rPr lang="en-GB" sz="2400" dirty="0">
                <a:solidFill>
                  <a:srgbClr val="FF0000"/>
                </a:solidFill>
              </a:rPr>
              <a:t> cause  </a:t>
            </a:r>
            <a:r>
              <a:rPr lang="en-GB" sz="2400" dirty="0"/>
              <a:t>over  years  23,24,25  from one of the   9 English Sewerage undertakers (Identity anonymised) –call it company  “Z”</a:t>
            </a:r>
          </a:p>
        </p:txBody>
      </p:sp>
      <p:pic>
        <p:nvPicPr>
          <p:cNvPr id="4" name="Picture 3">
            <a:extLst>
              <a:ext uri="{FF2B5EF4-FFF2-40B4-BE49-F238E27FC236}">
                <a16:creationId xmlns:a16="http://schemas.microsoft.com/office/drawing/2014/main" id="{76E04964-D75B-1876-468D-29F7D2195CC8}"/>
              </a:ext>
            </a:extLst>
          </p:cNvPr>
          <p:cNvPicPr>
            <a:picLocks noChangeAspect="1"/>
          </p:cNvPicPr>
          <p:nvPr/>
        </p:nvPicPr>
        <p:blipFill>
          <a:blip r:embed="rId3"/>
          <a:stretch>
            <a:fillRect/>
          </a:stretch>
        </p:blipFill>
        <p:spPr>
          <a:xfrm>
            <a:off x="0" y="1171576"/>
            <a:ext cx="12192000" cy="568642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553192DF-D5B6-80C3-13D6-8B3EED2D2E50}"/>
                  </a:ext>
                </a:extLst>
              </p14:cNvPr>
              <p14:cNvContentPartPr/>
              <p14:nvPr/>
            </p14:nvContentPartPr>
            <p14:xfrm>
              <a:off x="5695725" y="4038690"/>
              <a:ext cx="360" cy="360"/>
            </p14:xfrm>
          </p:contentPart>
        </mc:Choice>
        <mc:Fallback xmlns="">
          <p:pic>
            <p:nvPicPr>
              <p:cNvPr id="5" name="Ink 4">
                <a:extLst>
                  <a:ext uri="{FF2B5EF4-FFF2-40B4-BE49-F238E27FC236}">
                    <a16:creationId xmlns:a16="http://schemas.microsoft.com/office/drawing/2014/main" id="{553192DF-D5B6-80C3-13D6-8B3EED2D2E50}"/>
                  </a:ext>
                </a:extLst>
              </p:cNvPr>
              <p:cNvPicPr/>
              <p:nvPr/>
            </p:nvPicPr>
            <p:blipFill>
              <a:blip r:embed="rId5"/>
              <a:stretch>
                <a:fillRect/>
              </a:stretch>
            </p:blipFill>
            <p:spPr>
              <a:xfrm>
                <a:off x="5686725" y="402969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483D82F7-5D8A-E5F5-A2B0-D43E9D6AAC07}"/>
                  </a:ext>
                </a:extLst>
              </p14:cNvPr>
              <p14:cNvContentPartPr/>
              <p14:nvPr/>
            </p14:nvContentPartPr>
            <p14:xfrm>
              <a:off x="7395859" y="393596"/>
              <a:ext cx="4363920" cy="720"/>
            </p14:xfrm>
          </p:contentPart>
        </mc:Choice>
        <mc:Fallback xmlns="">
          <p:pic>
            <p:nvPicPr>
              <p:cNvPr id="9" name="Ink 8">
                <a:extLst>
                  <a:ext uri="{FF2B5EF4-FFF2-40B4-BE49-F238E27FC236}">
                    <a16:creationId xmlns:a16="http://schemas.microsoft.com/office/drawing/2014/main" id="{483D82F7-5D8A-E5F5-A2B0-D43E9D6AAC07}"/>
                  </a:ext>
                </a:extLst>
              </p:cNvPr>
              <p:cNvPicPr/>
              <p:nvPr/>
            </p:nvPicPr>
            <p:blipFill>
              <a:blip r:embed="rId7"/>
              <a:stretch>
                <a:fillRect/>
              </a:stretch>
            </p:blipFill>
            <p:spPr>
              <a:xfrm>
                <a:off x="7342219" y="177596"/>
                <a:ext cx="44715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2D27892D-D1E4-AB21-C0D0-E2284EADC2C7}"/>
                  </a:ext>
                </a:extLst>
              </p14:cNvPr>
              <p14:cNvContentPartPr/>
              <p14:nvPr/>
            </p14:nvContentPartPr>
            <p14:xfrm>
              <a:off x="2714694" y="699590"/>
              <a:ext cx="1484280" cy="37800"/>
            </p14:xfrm>
          </p:contentPart>
        </mc:Choice>
        <mc:Fallback xmlns="">
          <p:pic>
            <p:nvPicPr>
              <p:cNvPr id="17" name="Ink 16">
                <a:extLst>
                  <a:ext uri="{FF2B5EF4-FFF2-40B4-BE49-F238E27FC236}">
                    <a16:creationId xmlns:a16="http://schemas.microsoft.com/office/drawing/2014/main" id="{2D27892D-D1E4-AB21-C0D0-E2284EADC2C7}"/>
                  </a:ext>
                </a:extLst>
              </p:cNvPr>
              <p:cNvPicPr/>
              <p:nvPr/>
            </p:nvPicPr>
            <p:blipFill>
              <a:blip r:embed="rId9"/>
              <a:stretch>
                <a:fillRect/>
              </a:stretch>
            </p:blipFill>
            <p:spPr>
              <a:xfrm>
                <a:off x="2661054" y="591590"/>
                <a:ext cx="159192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43126672-D90A-52B3-6CC9-06A16052B279}"/>
                  </a:ext>
                </a:extLst>
              </p14:cNvPr>
              <p14:cNvContentPartPr/>
              <p14:nvPr/>
            </p14:nvContentPartPr>
            <p14:xfrm>
              <a:off x="9053847" y="558060"/>
              <a:ext cx="508664" cy="382792"/>
            </p14:xfrm>
          </p:contentPart>
        </mc:Choice>
        <mc:Fallback xmlns="">
          <p:pic>
            <p:nvPicPr>
              <p:cNvPr id="24" name="Ink 23">
                <a:extLst>
                  <a:ext uri="{FF2B5EF4-FFF2-40B4-BE49-F238E27FC236}">
                    <a16:creationId xmlns:a16="http://schemas.microsoft.com/office/drawing/2014/main" id="{43126672-D90A-52B3-6CC9-06A16052B279}"/>
                  </a:ext>
                </a:extLst>
              </p:cNvPr>
              <p:cNvPicPr/>
              <p:nvPr/>
            </p:nvPicPr>
            <p:blipFill>
              <a:blip r:embed="rId11"/>
              <a:stretch>
                <a:fillRect/>
              </a:stretch>
            </p:blipFill>
            <p:spPr>
              <a:xfrm>
                <a:off x="9049527" y="553743"/>
                <a:ext cx="517304" cy="391426"/>
              </a:xfrm>
              <a:prstGeom prst="rect">
                <a:avLst/>
              </a:prstGeom>
            </p:spPr>
          </p:pic>
        </mc:Fallback>
      </mc:AlternateContent>
    </p:spTree>
    <p:extLst>
      <p:ext uri="{BB962C8B-B14F-4D97-AF65-F5344CB8AC3E}">
        <p14:creationId xmlns:p14="http://schemas.microsoft.com/office/powerpoint/2010/main" val="261079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1369FD-74EE-B74B-3A67-E037BD60665F}"/>
              </a:ext>
            </a:extLst>
          </p:cNvPr>
          <p:cNvSpPr txBox="1"/>
          <p:nvPr/>
        </p:nvSpPr>
        <p:spPr>
          <a:xfrm>
            <a:off x="352634" y="724365"/>
            <a:ext cx="2400300" cy="44611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latin typeface="+mj-lt"/>
                <a:ea typeface="+mj-ea"/>
                <a:cs typeface="+mj-cs"/>
              </a:rPr>
              <a:t>Update  on the  ISO  Process</a:t>
            </a:r>
          </a:p>
        </p:txBody>
      </p:sp>
      <p:sp>
        <p:nvSpPr>
          <p:cNvPr id="4" name="TextBox 3">
            <a:extLst>
              <a:ext uri="{FF2B5EF4-FFF2-40B4-BE49-F238E27FC236}">
                <a16:creationId xmlns:a16="http://schemas.microsoft.com/office/drawing/2014/main" id="{423C3788-9684-064B-D1D6-BE209D8D6C94}"/>
              </a:ext>
            </a:extLst>
          </p:cNvPr>
          <p:cNvSpPr txBox="1"/>
          <p:nvPr/>
        </p:nvSpPr>
        <p:spPr>
          <a:xfrm>
            <a:off x="2752934" y="93519"/>
            <a:ext cx="9439065" cy="6764481"/>
          </a:xfrm>
          <a:prstGeom prst="rect">
            <a:avLst/>
          </a:prstGeom>
        </p:spPr>
        <p:txBody>
          <a:bodyPr vert="horz" lIns="91440" tIns="45720" rIns="91440" bIns="45720" rtlCol="0" anchor="ctr">
            <a:normAutofit fontScale="92500"/>
          </a:bodyPr>
          <a:lstStyle/>
          <a:p>
            <a:pPr marL="285750" indent="-228600" defTabSz="914400">
              <a:lnSpc>
                <a:spcPct val="90000"/>
              </a:lnSpc>
              <a:spcAft>
                <a:spcPts val="600"/>
              </a:spcAft>
              <a:buFont typeface="Arial" panose="020B0604020202020204" pitchFamily="34" charset="0"/>
              <a:buChar char="•"/>
            </a:pPr>
            <a:r>
              <a:rPr lang="en-US" sz="2400" dirty="0"/>
              <a:t>The last formal  f2f meeting of ISO TC 224 WG10 occurred in June 2025.</a:t>
            </a:r>
          </a:p>
          <a:p>
            <a:pPr marL="285750" indent="-228600" defTabSz="914400">
              <a:lnSpc>
                <a:spcPct val="90000"/>
              </a:lnSpc>
              <a:spcAft>
                <a:spcPts val="600"/>
              </a:spcAft>
              <a:buFont typeface="Arial" panose="020B0604020202020204" pitchFamily="34" charset="0"/>
              <a:buChar char="•"/>
            </a:pPr>
            <a:r>
              <a:rPr lang="en-US" sz="2400" dirty="0"/>
              <a:t>After a </a:t>
            </a:r>
            <a:r>
              <a:rPr lang="en-US" sz="2400" b="1" dirty="0"/>
              <a:t>long delay </a:t>
            </a:r>
            <a:r>
              <a:rPr lang="en-US" sz="2400" dirty="0"/>
              <a:t>due to waiting on approval of a New Draft Do Not  Flush logo by another ISO Technical committee TC145</a:t>
            </a:r>
          </a:p>
          <a:p>
            <a:r>
              <a:rPr lang="en-US" sz="2400" dirty="0"/>
              <a:t>A Final </a:t>
            </a:r>
            <a:r>
              <a:rPr lang="en-US" sz="2400" b="1" dirty="0">
                <a:solidFill>
                  <a:srgbClr val="0070C0"/>
                </a:solidFill>
              </a:rPr>
              <a:t>Draft Technical Specification  </a:t>
            </a:r>
            <a:r>
              <a:rPr lang="en-US" sz="2400" dirty="0"/>
              <a:t>ISO DTS 18671 2026 “</a:t>
            </a:r>
            <a:r>
              <a:rPr lang="en-GB" sz="2400" b="1" i="1" dirty="0"/>
              <a:t>Test methodologies for assessing</a:t>
            </a:r>
          </a:p>
          <a:p>
            <a:r>
              <a:rPr lang="en-GB" sz="2400" b="1" i="1" dirty="0"/>
              <a:t>the compatibility of wet wipes and moist toilet tissue with the wastewater collection and</a:t>
            </a:r>
          </a:p>
          <a:p>
            <a:r>
              <a:rPr lang="en-GB" sz="2400" b="1" i="1" dirty="0"/>
              <a:t>treatment systems, and appropriate labelling</a:t>
            </a:r>
            <a:r>
              <a:rPr lang="en-US" sz="2400" i="1" dirty="0"/>
              <a:t>” </a:t>
            </a:r>
            <a:r>
              <a:rPr lang="en-US" sz="2400" dirty="0"/>
              <a:t>was  put out for approval of Technical content on 31 March 2026.</a:t>
            </a:r>
          </a:p>
          <a:p>
            <a:pPr marL="285750" indent="-228600" defTabSz="914400">
              <a:lnSpc>
                <a:spcPct val="90000"/>
              </a:lnSpc>
              <a:spcAft>
                <a:spcPts val="600"/>
              </a:spcAft>
              <a:buFont typeface="Arial" panose="020B0604020202020204" pitchFamily="34" charset="0"/>
              <a:buChar char="•"/>
            </a:pPr>
            <a:r>
              <a:rPr lang="en-US" sz="2400" dirty="0"/>
              <a:t>Voting closed on 25</a:t>
            </a:r>
            <a:r>
              <a:rPr lang="en-US" sz="2400" baseline="30000" dirty="0"/>
              <a:t>th</a:t>
            </a:r>
            <a:r>
              <a:rPr lang="en-US" sz="2400" dirty="0"/>
              <a:t> May 2026.</a:t>
            </a:r>
          </a:p>
          <a:p>
            <a:pPr marL="285750" indent="-228600" defTabSz="914400">
              <a:lnSpc>
                <a:spcPct val="90000"/>
              </a:lnSpc>
              <a:spcAft>
                <a:spcPts val="600"/>
              </a:spcAft>
              <a:buFont typeface="Arial" panose="020B0604020202020204" pitchFamily="34" charset="0"/>
              <a:buChar char="•"/>
            </a:pPr>
            <a:r>
              <a:rPr lang="en-US" sz="2400" dirty="0">
                <a:solidFill>
                  <a:srgbClr val="00B050"/>
                </a:solidFill>
              </a:rPr>
              <a:t>Result: The  Technical Specification was  </a:t>
            </a:r>
            <a:r>
              <a:rPr lang="en-US" sz="2400" b="1" dirty="0">
                <a:solidFill>
                  <a:srgbClr val="00B050"/>
                </a:solidFill>
              </a:rPr>
              <a:t>APPROVED </a:t>
            </a:r>
            <a:r>
              <a:rPr lang="en-US" sz="2400" dirty="0">
                <a:solidFill>
                  <a:srgbClr val="00B050"/>
                </a:solidFill>
              </a:rPr>
              <a:t> and  should  be published.</a:t>
            </a:r>
          </a:p>
          <a:p>
            <a:pPr marL="285750" indent="-228600" defTabSz="914400">
              <a:lnSpc>
                <a:spcPct val="90000"/>
              </a:lnSpc>
              <a:spcAft>
                <a:spcPts val="600"/>
              </a:spcAft>
              <a:buFont typeface="Arial" panose="020B0604020202020204" pitchFamily="34" charset="0"/>
              <a:buChar char="•"/>
            </a:pPr>
            <a:r>
              <a:rPr lang="en-US" sz="2400" dirty="0">
                <a:solidFill>
                  <a:srgbClr val="042433"/>
                </a:solidFill>
              </a:rPr>
              <a:t>Number of  P member  votes cast- </a:t>
            </a:r>
            <a:r>
              <a:rPr lang="en-US" sz="2400" dirty="0">
                <a:solidFill>
                  <a:srgbClr val="042433"/>
                </a:solidFill>
                <a:highlight>
                  <a:srgbClr val="FFFF00"/>
                </a:highlight>
              </a:rPr>
              <a:t> 21 votes in </a:t>
            </a:r>
            <a:r>
              <a:rPr lang="en-US" sz="2400" dirty="0" err="1">
                <a:solidFill>
                  <a:srgbClr val="042433"/>
                </a:solidFill>
                <a:highlight>
                  <a:srgbClr val="FFFF00"/>
                </a:highlight>
              </a:rPr>
              <a:t>favour</a:t>
            </a:r>
            <a:r>
              <a:rPr lang="en-US" sz="2400" dirty="0">
                <a:solidFill>
                  <a:srgbClr val="042433"/>
                </a:solidFill>
                <a:highlight>
                  <a:srgbClr val="FFFF00"/>
                </a:highlight>
              </a:rPr>
              <a:t> out of 24 votes cast</a:t>
            </a:r>
            <a:r>
              <a:rPr lang="en-US" sz="2400" dirty="0">
                <a:solidFill>
                  <a:srgbClr val="042433"/>
                </a:solidFill>
              </a:rPr>
              <a:t> (88%  , requirement &gt; 66%). 17 abstentions </a:t>
            </a:r>
          </a:p>
          <a:p>
            <a:pPr marL="285750" indent="-228600" defTabSz="914400">
              <a:lnSpc>
                <a:spcPct val="90000"/>
              </a:lnSpc>
              <a:spcAft>
                <a:spcPts val="600"/>
              </a:spcAft>
              <a:buFont typeface="Arial" panose="020B0604020202020204" pitchFamily="34" charset="0"/>
              <a:buChar char="•"/>
            </a:pPr>
            <a:r>
              <a:rPr lang="en-GB" sz="2400" b="1" dirty="0">
                <a:solidFill>
                  <a:srgbClr val="042433"/>
                </a:solidFill>
              </a:rPr>
              <a:t>Member bodies voting: </a:t>
            </a:r>
            <a:r>
              <a:rPr lang="en-GB" sz="2400" b="1" dirty="0">
                <a:solidFill>
                  <a:srgbClr val="FF0000"/>
                </a:solidFill>
              </a:rPr>
              <a:t>3 negative votes </a:t>
            </a:r>
            <a:r>
              <a:rPr lang="en-GB" sz="2400" b="1" dirty="0">
                <a:solidFill>
                  <a:srgbClr val="042433"/>
                </a:solidFill>
              </a:rPr>
              <a:t>out of 24 = 12 % (requirement &lt;= 25%).</a:t>
            </a:r>
          </a:p>
          <a:p>
            <a:pPr marL="285750" indent="-228600" defTabSz="914400">
              <a:lnSpc>
                <a:spcPct val="90000"/>
              </a:lnSpc>
              <a:spcAft>
                <a:spcPts val="600"/>
              </a:spcAft>
              <a:buFont typeface="Arial" panose="020B0604020202020204" pitchFamily="34" charset="0"/>
              <a:buChar char="•"/>
            </a:pPr>
            <a:r>
              <a:rPr lang="en-GB" sz="2400" dirty="0">
                <a:solidFill>
                  <a:srgbClr val="042433"/>
                </a:solidFill>
              </a:rPr>
              <a:t>Last Virtual call held: </a:t>
            </a:r>
            <a:r>
              <a:rPr lang="en-GB" sz="2400" b="1" dirty="0">
                <a:solidFill>
                  <a:srgbClr val="0070C0"/>
                </a:solidFill>
              </a:rPr>
              <a:t>24</a:t>
            </a:r>
            <a:r>
              <a:rPr lang="en-GB" sz="2400" b="1" baseline="30000" dirty="0">
                <a:solidFill>
                  <a:srgbClr val="0070C0"/>
                </a:solidFill>
              </a:rPr>
              <a:t>th</a:t>
            </a:r>
            <a:r>
              <a:rPr lang="en-GB" sz="2400" b="1" dirty="0">
                <a:solidFill>
                  <a:srgbClr val="0070C0"/>
                </a:solidFill>
              </a:rPr>
              <a:t> June 2026</a:t>
            </a:r>
            <a:r>
              <a:rPr lang="en-GB" sz="2400" dirty="0">
                <a:solidFill>
                  <a:srgbClr val="042433"/>
                </a:solidFill>
              </a:rPr>
              <a:t>. Discussed comments to the  Draft Technical Specification and proposed next steps.</a:t>
            </a:r>
          </a:p>
          <a:p>
            <a:pPr marL="285750" indent="-228600" defTabSz="914400">
              <a:lnSpc>
                <a:spcPct val="90000"/>
              </a:lnSpc>
              <a:spcAft>
                <a:spcPts val="600"/>
              </a:spcAft>
              <a:buFont typeface="Arial" panose="020B0604020202020204" pitchFamily="34" charset="0"/>
              <a:buChar char="•"/>
            </a:pPr>
            <a:r>
              <a:rPr lang="en-GB" sz="2400" dirty="0">
                <a:solidFill>
                  <a:srgbClr val="042433"/>
                </a:solidFill>
              </a:rPr>
              <a:t>9 countries  made comments.</a:t>
            </a:r>
            <a:endParaRPr lang="en-US" sz="2400" dirty="0">
              <a:solidFill>
                <a:srgbClr val="042433"/>
              </a:solidFill>
            </a:endParaRPr>
          </a:p>
          <a:p>
            <a:pPr indent="-228600" defTabSz="914400">
              <a:lnSpc>
                <a:spcPct val="90000"/>
              </a:lnSpc>
              <a:spcAft>
                <a:spcPts val="600"/>
              </a:spcAft>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7AF1496D-618B-3BCC-10E9-AD4837A87BFA}"/>
              </a:ext>
            </a:extLst>
          </p:cNvPr>
          <p:cNvPicPr>
            <a:picLocks noChangeAspect="1"/>
          </p:cNvPicPr>
          <p:nvPr/>
        </p:nvPicPr>
        <p:blipFill>
          <a:blip r:embed="rId3"/>
          <a:stretch>
            <a:fillRect/>
          </a:stretch>
        </p:blipFill>
        <p:spPr>
          <a:xfrm>
            <a:off x="471193" y="4197089"/>
            <a:ext cx="1820850" cy="1979875"/>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39954225-9CCE-673F-43DF-5CAE6FD60143}"/>
                  </a:ext>
                </a:extLst>
              </p14:cNvPr>
              <p14:cNvContentPartPr/>
              <p14:nvPr/>
            </p14:nvContentPartPr>
            <p14:xfrm>
              <a:off x="11616414" y="4058750"/>
              <a:ext cx="360" cy="360"/>
            </p14:xfrm>
          </p:contentPart>
        </mc:Choice>
        <mc:Fallback xmlns="">
          <p:pic>
            <p:nvPicPr>
              <p:cNvPr id="13" name="Ink 12">
                <a:extLst>
                  <a:ext uri="{FF2B5EF4-FFF2-40B4-BE49-F238E27FC236}">
                    <a16:creationId xmlns:a16="http://schemas.microsoft.com/office/drawing/2014/main" id="{39954225-9CCE-673F-43DF-5CAE6FD60143}"/>
                  </a:ext>
                </a:extLst>
              </p:cNvPr>
              <p:cNvPicPr/>
              <p:nvPr/>
            </p:nvPicPr>
            <p:blipFill>
              <a:blip r:embed="rId5"/>
              <a:stretch>
                <a:fillRect/>
              </a:stretch>
            </p:blipFill>
            <p:spPr>
              <a:xfrm>
                <a:off x="11612094" y="405443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8DE6E9CD-09EB-B9BC-EC6D-04D3A41A742A}"/>
                  </a:ext>
                </a:extLst>
              </p14:cNvPr>
              <p14:cNvContentPartPr/>
              <p14:nvPr/>
            </p14:nvContentPartPr>
            <p14:xfrm>
              <a:off x="2836014" y="4187332"/>
              <a:ext cx="8790840" cy="720"/>
            </p14:xfrm>
          </p:contentPart>
        </mc:Choice>
        <mc:Fallback xmlns="">
          <p:pic>
            <p:nvPicPr>
              <p:cNvPr id="16" name="Ink 15">
                <a:extLst>
                  <a:ext uri="{FF2B5EF4-FFF2-40B4-BE49-F238E27FC236}">
                    <a16:creationId xmlns:a16="http://schemas.microsoft.com/office/drawing/2014/main" id="{8DE6E9CD-09EB-B9BC-EC6D-04D3A41A742A}"/>
                  </a:ext>
                </a:extLst>
              </p:cNvPr>
              <p:cNvPicPr/>
              <p:nvPr/>
            </p:nvPicPr>
            <p:blipFill>
              <a:blip r:embed="rId7"/>
              <a:stretch>
                <a:fillRect/>
              </a:stretch>
            </p:blipFill>
            <p:spPr>
              <a:xfrm>
                <a:off x="2831694" y="4178692"/>
                <a:ext cx="87994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948F1D59-A6A4-6EC3-517B-28D24C6C8327}"/>
                  </a:ext>
                </a:extLst>
              </p14:cNvPr>
              <p14:cNvContentPartPr/>
              <p14:nvPr/>
            </p14:nvContentPartPr>
            <p14:xfrm>
              <a:off x="2825574" y="3438264"/>
              <a:ext cx="8801280" cy="720"/>
            </p14:xfrm>
          </p:contentPart>
        </mc:Choice>
        <mc:Fallback xmlns="">
          <p:pic>
            <p:nvPicPr>
              <p:cNvPr id="20" name="Ink 19">
                <a:extLst>
                  <a:ext uri="{FF2B5EF4-FFF2-40B4-BE49-F238E27FC236}">
                    <a16:creationId xmlns:a16="http://schemas.microsoft.com/office/drawing/2014/main" id="{948F1D59-A6A4-6EC3-517B-28D24C6C8327}"/>
                  </a:ext>
                </a:extLst>
              </p:cNvPr>
              <p:cNvPicPr/>
              <p:nvPr/>
            </p:nvPicPr>
            <p:blipFill>
              <a:blip r:embed="rId9"/>
              <a:stretch>
                <a:fillRect/>
              </a:stretch>
            </p:blipFill>
            <p:spPr>
              <a:xfrm>
                <a:off x="2821254" y="3429624"/>
                <a:ext cx="8809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81558DC5-A222-019A-D00B-65234B435CF9}"/>
                  </a:ext>
                </a:extLst>
              </p14:cNvPr>
              <p14:cNvContentPartPr/>
              <p14:nvPr/>
            </p14:nvContentPartPr>
            <p14:xfrm>
              <a:off x="2824604" y="3446930"/>
              <a:ext cx="720" cy="726120"/>
            </p14:xfrm>
          </p:contentPart>
        </mc:Choice>
        <mc:Fallback xmlns="">
          <p:pic>
            <p:nvPicPr>
              <p:cNvPr id="22" name="Ink 21">
                <a:extLst>
                  <a:ext uri="{FF2B5EF4-FFF2-40B4-BE49-F238E27FC236}">
                    <a16:creationId xmlns:a16="http://schemas.microsoft.com/office/drawing/2014/main" id="{81558DC5-A222-019A-D00B-65234B435CF9}"/>
                  </a:ext>
                </a:extLst>
              </p:cNvPr>
              <p:cNvPicPr/>
              <p:nvPr/>
            </p:nvPicPr>
            <p:blipFill>
              <a:blip r:embed="rId11"/>
              <a:stretch>
                <a:fillRect/>
              </a:stretch>
            </p:blipFill>
            <p:spPr>
              <a:xfrm>
                <a:off x="2815964" y="3442608"/>
                <a:ext cx="18000" cy="73476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EF312308-449D-9940-08C7-127830F80608}"/>
                  </a:ext>
                </a:extLst>
              </p14:cNvPr>
              <p14:cNvContentPartPr/>
              <p14:nvPr/>
            </p14:nvContentPartPr>
            <p14:xfrm>
              <a:off x="11635134" y="3461150"/>
              <a:ext cx="19080" cy="728280"/>
            </p14:xfrm>
          </p:contentPart>
        </mc:Choice>
        <mc:Fallback xmlns="">
          <p:pic>
            <p:nvPicPr>
              <p:cNvPr id="24" name="Ink 23">
                <a:extLst>
                  <a:ext uri="{FF2B5EF4-FFF2-40B4-BE49-F238E27FC236}">
                    <a16:creationId xmlns:a16="http://schemas.microsoft.com/office/drawing/2014/main" id="{EF312308-449D-9940-08C7-127830F80608}"/>
                  </a:ext>
                </a:extLst>
              </p:cNvPr>
              <p:cNvPicPr/>
              <p:nvPr/>
            </p:nvPicPr>
            <p:blipFill>
              <a:blip r:embed="rId13"/>
              <a:stretch>
                <a:fillRect/>
              </a:stretch>
            </p:blipFill>
            <p:spPr>
              <a:xfrm>
                <a:off x="11630814" y="3456830"/>
                <a:ext cx="27720" cy="736920"/>
              </a:xfrm>
              <a:prstGeom prst="rect">
                <a:avLst/>
              </a:prstGeom>
            </p:spPr>
          </p:pic>
        </mc:Fallback>
      </mc:AlternateContent>
    </p:spTree>
    <p:extLst>
      <p:ext uri="{BB962C8B-B14F-4D97-AF65-F5344CB8AC3E}">
        <p14:creationId xmlns:p14="http://schemas.microsoft.com/office/powerpoint/2010/main" val="3703376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04E1F-FE7E-990D-EBB0-9F6BE497B38E}"/>
              </a:ext>
            </a:extLst>
          </p:cNvPr>
          <p:cNvSpPr>
            <a:spLocks noGrp="1"/>
          </p:cNvSpPr>
          <p:nvPr>
            <p:ph type="title"/>
          </p:nvPr>
        </p:nvSpPr>
        <p:spPr>
          <a:xfrm>
            <a:off x="0" y="0"/>
            <a:ext cx="12188952" cy="681037"/>
          </a:xfrm>
        </p:spPr>
        <p:txBody>
          <a:bodyPr vert="horz" lIns="91440" tIns="45720" rIns="91440" bIns="45720" rtlCol="0" anchor="ctr">
            <a:normAutofit/>
          </a:bodyPr>
          <a:lstStyle/>
          <a:p>
            <a:pPr algn="ctr"/>
            <a:r>
              <a:rPr lang="en-US" sz="2200" kern="1200" dirty="0">
                <a:solidFill>
                  <a:schemeClr val="tx1"/>
                </a:solidFill>
                <a:latin typeface="+mj-lt"/>
                <a:ea typeface="+mj-ea"/>
                <a:cs typeface="+mj-cs"/>
              </a:rPr>
              <a:t>International Standard(IS)/ Technical Specification(TS)/Technical report (TR) “DELIVERABLES”</a:t>
            </a:r>
          </a:p>
        </p:txBody>
      </p:sp>
      <p:sp>
        <p:nvSpPr>
          <p:cNvPr id="6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C28216-2547-53D6-2A7B-9F020B996356}"/>
              </a:ext>
            </a:extLst>
          </p:cNvPr>
          <p:cNvSpPr txBox="1"/>
          <p:nvPr/>
        </p:nvSpPr>
        <p:spPr>
          <a:xfrm>
            <a:off x="0" y="6446998"/>
            <a:ext cx="12188952" cy="300082"/>
          </a:xfrm>
          <a:prstGeom prst="rect">
            <a:avLst/>
          </a:prstGeom>
          <a:noFill/>
        </p:spPr>
        <p:txBody>
          <a:bodyPr wrap="square" rtlCol="0">
            <a:spAutoFit/>
          </a:bodyPr>
          <a:lstStyle/>
          <a:p>
            <a:pPr algn="ctr">
              <a:spcAft>
                <a:spcPts val="600"/>
              </a:spcAft>
            </a:pPr>
            <a:r>
              <a:rPr lang="en-GB" sz="1350" dirty="0"/>
              <a:t>Source:  </a:t>
            </a:r>
            <a:r>
              <a:rPr lang="en-GB" sz="1350" dirty="0">
                <a:hlinkClick r:id="rId2"/>
              </a:rPr>
              <a:t>https://www.iso.org/deliverables-all.html</a:t>
            </a:r>
            <a:r>
              <a:rPr lang="en-GB" sz="1350" dirty="0"/>
              <a:t>  (Accessed June ,2026) </a:t>
            </a:r>
          </a:p>
        </p:txBody>
      </p:sp>
      <p:graphicFrame>
        <p:nvGraphicFramePr>
          <p:cNvPr id="55" name="TextBox 3">
            <a:extLst>
              <a:ext uri="{FF2B5EF4-FFF2-40B4-BE49-F238E27FC236}">
                <a16:creationId xmlns:a16="http://schemas.microsoft.com/office/drawing/2014/main" id="{2F7D7693-C6C3-4E3E-1D04-13B272CF9611}"/>
              </a:ext>
            </a:extLst>
          </p:cNvPr>
          <p:cNvGraphicFramePr/>
          <p:nvPr>
            <p:extLst>
              <p:ext uri="{D42A27DB-BD31-4B8C-83A1-F6EECF244321}">
                <p14:modId xmlns:p14="http://schemas.microsoft.com/office/powerpoint/2010/main" val="3749758638"/>
              </p:ext>
            </p:extLst>
          </p:nvPr>
        </p:nvGraphicFramePr>
        <p:xfrm>
          <a:off x="0" y="582804"/>
          <a:ext cx="12188952" cy="5817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5523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CFA21E-0BD2-3DDA-26B9-204CFE323A4A}"/>
              </a:ext>
            </a:extLst>
          </p:cNvPr>
          <p:cNvPicPr>
            <a:picLocks noChangeAspect="1"/>
          </p:cNvPicPr>
          <p:nvPr/>
        </p:nvPicPr>
        <p:blipFill>
          <a:blip r:embed="rId2"/>
          <a:srcRect t="11635" b="12515"/>
          <a:stretch>
            <a:fillRect/>
          </a:stretch>
        </p:blipFill>
        <p:spPr>
          <a:xfrm>
            <a:off x="0" y="35656"/>
            <a:ext cx="1219200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F43D8138-52F7-8E50-E5F0-1A3BF9D8C167}"/>
              </a:ext>
            </a:extLst>
          </p:cNvPr>
          <p:cNvSpPr txBox="1"/>
          <p:nvPr/>
        </p:nvSpPr>
        <p:spPr>
          <a:xfrm>
            <a:off x="0" y="3641419"/>
            <a:ext cx="12192000" cy="3213202"/>
          </a:xfrm>
          <a:prstGeom prst="rect">
            <a:avLst/>
          </a:prstGeom>
        </p:spPr>
        <p:txBody>
          <a:bodyPr vert="horz" lIns="91440" tIns="45720" rIns="91440" bIns="45720" rtlCol="0" anchor="ctr">
            <a:normAutofit/>
          </a:bodyPr>
          <a:lstStyle/>
          <a:p>
            <a:pPr defTabSz="914400">
              <a:lnSpc>
                <a:spcPct val="90000"/>
              </a:lnSpc>
              <a:spcAft>
                <a:spcPts val="600"/>
              </a:spcAft>
            </a:pPr>
            <a:r>
              <a:rPr lang="en-US" sz="2400" dirty="0"/>
              <a:t>GB Reasoning:</a:t>
            </a:r>
          </a:p>
          <a:p>
            <a:pPr indent="-228600" defTabSz="914400">
              <a:lnSpc>
                <a:spcPct val="90000"/>
              </a:lnSpc>
              <a:spcAft>
                <a:spcPts val="600"/>
              </a:spcAft>
              <a:buFont typeface="Arial" panose="020B0604020202020204" pitchFamily="34" charset="0"/>
              <a:buChar char="•"/>
            </a:pPr>
            <a:r>
              <a:rPr lang="en-US" b="1" dirty="0" err="1">
                <a:solidFill>
                  <a:srgbClr val="0070C0"/>
                </a:solidFill>
              </a:rPr>
              <a:t>General</a:t>
            </a:r>
            <a:r>
              <a:rPr lang="en-US" dirty="0" err="1"/>
              <a:t>:The</a:t>
            </a:r>
            <a:r>
              <a:rPr lang="en-US" dirty="0"/>
              <a:t> nature of the document </a:t>
            </a:r>
            <a:r>
              <a:rPr lang="en-US" b="1" dirty="0"/>
              <a:t>runs contrary to central government guidance (via DEFRA) and that of the UK’s primary trade </a:t>
            </a:r>
            <a:r>
              <a:rPr lang="en-US" b="1" dirty="0" err="1"/>
              <a:t>organisation</a:t>
            </a:r>
            <a:r>
              <a:rPr lang="en-US" b="1" dirty="0"/>
              <a:t> (Water UK</a:t>
            </a:r>
            <a:r>
              <a:rPr lang="en-US" dirty="0"/>
              <a:t>) representing the UK’s water and sewerage companies.</a:t>
            </a:r>
          </a:p>
          <a:p>
            <a:pPr indent="-228600" defTabSz="914400">
              <a:lnSpc>
                <a:spcPct val="90000"/>
              </a:lnSpc>
              <a:spcAft>
                <a:spcPts val="600"/>
              </a:spcAft>
              <a:buFont typeface="Arial" panose="020B0604020202020204" pitchFamily="34" charset="0"/>
              <a:buChar char="•"/>
            </a:pPr>
            <a:endParaRPr lang="en-US" sz="1400" dirty="0"/>
          </a:p>
          <a:p>
            <a:pPr indent="-228600" defTabSz="914400">
              <a:lnSpc>
                <a:spcPct val="90000"/>
              </a:lnSpc>
              <a:spcAft>
                <a:spcPts val="600"/>
              </a:spcAft>
              <a:buFont typeface="Arial" panose="020B0604020202020204" pitchFamily="34" charset="0"/>
              <a:buChar char="•"/>
            </a:pPr>
            <a:r>
              <a:rPr lang="en-US" sz="1400" dirty="0"/>
              <a:t>Water UK has agreed to and is in the process of </a:t>
            </a:r>
            <a:r>
              <a:rPr lang="en-US" sz="1400" b="1" dirty="0"/>
              <a:t>withdrawing</a:t>
            </a:r>
            <a:r>
              <a:rPr lang="en-US" sz="1400" dirty="0"/>
              <a:t> ‘WIS 4-02-06 Issue 1.2 November 2019 Fine to Flush: Specification for a testing methodology to determine whether a product is suitable for disposal through a drain or sewer system’.</a:t>
            </a:r>
          </a:p>
          <a:p>
            <a:pPr defTabSz="914400">
              <a:lnSpc>
                <a:spcPct val="90000"/>
              </a:lnSpc>
              <a:spcAft>
                <a:spcPts val="600"/>
              </a:spcAft>
            </a:pPr>
            <a:r>
              <a:rPr lang="en-US" sz="1400" dirty="0"/>
              <a:t> </a:t>
            </a:r>
          </a:p>
          <a:p>
            <a:pPr defTabSz="914400">
              <a:lnSpc>
                <a:spcPct val="90000"/>
              </a:lnSpc>
              <a:spcAft>
                <a:spcPts val="600"/>
              </a:spcAft>
            </a:pPr>
            <a:endParaRPr lang="en-US" sz="1400" dirty="0"/>
          </a:p>
          <a:p>
            <a:pPr indent="-228600" defTabSz="914400">
              <a:lnSpc>
                <a:spcPct val="90000"/>
              </a:lnSpc>
              <a:spcAft>
                <a:spcPts val="600"/>
              </a:spcAft>
              <a:buFont typeface="Arial" panose="020B0604020202020204" pitchFamily="34" charset="0"/>
              <a:buChar char="•"/>
            </a:pPr>
            <a:r>
              <a:rPr lang="en-US" sz="1400" b="1" dirty="0">
                <a:solidFill>
                  <a:srgbClr val="0070C0"/>
                </a:solidFill>
              </a:rPr>
              <a:t>Technical: </a:t>
            </a:r>
            <a:r>
              <a:rPr lang="en-US" sz="1400" dirty="0"/>
              <a:t>Proposed change:</a:t>
            </a:r>
            <a:r>
              <a:rPr lang="en-US" sz="1400" dirty="0">
                <a:solidFill>
                  <a:srgbClr val="FF0000"/>
                </a:solidFill>
              </a:rPr>
              <a:t> </a:t>
            </a:r>
            <a:r>
              <a:rPr lang="en-US" sz="2400" b="1" dirty="0">
                <a:solidFill>
                  <a:srgbClr val="FF0000"/>
                </a:solidFill>
              </a:rPr>
              <a:t>Withdraw </a:t>
            </a:r>
            <a:r>
              <a:rPr lang="en-US" sz="2400" dirty="0"/>
              <a:t>‘WIS 4-02-06 Issue 1.2 November 2019 </a:t>
            </a:r>
            <a:r>
              <a:rPr lang="en-US" sz="1400" dirty="0"/>
              <a:t>Fine to Flush: Specification for a testing methodology to determine whether a product is suitable for disposal through a drain or sewer system’ </a:t>
            </a:r>
            <a:r>
              <a:rPr lang="en-US" sz="1400" b="1" dirty="0">
                <a:solidFill>
                  <a:srgbClr val="FF0000"/>
                </a:solidFill>
              </a:rPr>
              <a:t>from the bibliography and any reference to it throughout the DTS.</a:t>
            </a:r>
          </a:p>
          <a:p>
            <a:pPr indent="-228600" defTabSz="914400">
              <a:lnSpc>
                <a:spcPct val="90000"/>
              </a:lnSpc>
              <a:spcAft>
                <a:spcPts val="600"/>
              </a:spcAft>
              <a:buFont typeface="Arial" panose="020B0604020202020204" pitchFamily="34" charset="0"/>
              <a:buChar char="•"/>
            </a:pPr>
            <a:endParaRPr lang="en-US" sz="1000" dirty="0"/>
          </a:p>
        </p:txBody>
      </p:sp>
      <p:sp>
        <p:nvSpPr>
          <p:cNvPr id="2" name="TextBox 1">
            <a:extLst>
              <a:ext uri="{FF2B5EF4-FFF2-40B4-BE49-F238E27FC236}">
                <a16:creationId xmlns:a16="http://schemas.microsoft.com/office/drawing/2014/main" id="{55BD2F0F-F397-246E-7992-D5F283B5ABE9}"/>
              </a:ext>
            </a:extLst>
          </p:cNvPr>
          <p:cNvSpPr txBox="1"/>
          <p:nvPr/>
        </p:nvSpPr>
        <p:spPr>
          <a:xfrm>
            <a:off x="251210" y="1550284"/>
            <a:ext cx="11747574" cy="830997"/>
          </a:xfrm>
          <a:prstGeom prst="rect">
            <a:avLst/>
          </a:prstGeom>
          <a:noFill/>
        </p:spPr>
        <p:txBody>
          <a:bodyPr wrap="square" rtlCol="0">
            <a:spAutoFit/>
          </a:bodyPr>
          <a:lstStyle/>
          <a:p>
            <a:pPr algn="ctr"/>
            <a:r>
              <a:rPr lang="en-GB" sz="2400" dirty="0">
                <a:solidFill>
                  <a:schemeClr val="bg1"/>
                </a:solidFill>
              </a:rPr>
              <a:t>VOTED  TO DISAPPROVE  THE DTS ! </a:t>
            </a:r>
          </a:p>
          <a:p>
            <a:pPr algn="ctr"/>
            <a:r>
              <a:rPr lang="en-GB" sz="2400" dirty="0">
                <a:solidFill>
                  <a:schemeClr val="bg1"/>
                </a:solidFill>
              </a:rPr>
              <a:t>(</a:t>
            </a:r>
            <a:r>
              <a:rPr lang="en-GB" sz="2400" dirty="0">
                <a:solidFill>
                  <a:srgbClr val="FFFF00"/>
                </a:solidFill>
              </a:rPr>
              <a:t>collective responsibility/ CONSENSUS of delegation is not necessarily unanimity </a:t>
            </a:r>
            <a:r>
              <a:rPr lang="en-GB" sz="2400" dirty="0">
                <a:solidFill>
                  <a:schemeClr val="bg1"/>
                </a:solidFill>
              </a:rPr>
              <a:t>)</a:t>
            </a:r>
          </a:p>
        </p:txBody>
      </p:sp>
      <p:sp>
        <p:nvSpPr>
          <p:cNvPr id="5" name="Speech Bubble: Oval 4">
            <a:extLst>
              <a:ext uri="{FF2B5EF4-FFF2-40B4-BE49-F238E27FC236}">
                <a16:creationId xmlns:a16="http://schemas.microsoft.com/office/drawing/2014/main" id="{C584ED3E-8BBC-587A-184A-E3C5DB0C166C}"/>
              </a:ext>
            </a:extLst>
          </p:cNvPr>
          <p:cNvSpPr/>
          <p:nvPr/>
        </p:nvSpPr>
        <p:spPr>
          <a:xfrm>
            <a:off x="1481790" y="2462046"/>
            <a:ext cx="3948817" cy="1079558"/>
          </a:xfrm>
          <a:prstGeom prst="wedgeEllipseCallout">
            <a:avLst>
              <a:gd name="adj1" fmla="val -15289"/>
              <a:gd name="adj2" fmla="val 126546"/>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In essence only 3p’s are flushable. “Bin the wipe”</a:t>
            </a:r>
          </a:p>
        </p:txBody>
      </p:sp>
      <p:sp>
        <p:nvSpPr>
          <p:cNvPr id="7" name="Speech Bubble: Oval 6">
            <a:extLst>
              <a:ext uri="{FF2B5EF4-FFF2-40B4-BE49-F238E27FC236}">
                <a16:creationId xmlns:a16="http://schemas.microsoft.com/office/drawing/2014/main" id="{51C79871-B1B2-D825-13BF-84DA8810A289}"/>
              </a:ext>
            </a:extLst>
          </p:cNvPr>
          <p:cNvSpPr/>
          <p:nvPr/>
        </p:nvSpPr>
        <p:spPr>
          <a:xfrm>
            <a:off x="6823958" y="5136266"/>
            <a:ext cx="4796542" cy="778759"/>
          </a:xfrm>
          <a:prstGeom prst="wedgeEllipseCallout">
            <a:avLst>
              <a:gd name="adj1" fmla="val -130382"/>
              <a:gd name="adj2" fmla="val 428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If  accepted and actioned -Only GD4 </a:t>
            </a:r>
            <a:r>
              <a:rPr lang="en-GB" sz="1600" dirty="0">
                <a:solidFill>
                  <a:srgbClr val="FF0000"/>
                </a:solidFill>
              </a:rPr>
              <a:t>based</a:t>
            </a:r>
            <a:r>
              <a:rPr lang="en-GB" sz="1600" dirty="0"/>
              <a:t> test methodologies would  remain</a:t>
            </a:r>
          </a:p>
        </p:txBody>
      </p:sp>
      <p:pic>
        <p:nvPicPr>
          <p:cNvPr id="8" name="Picture 7" descr="Screenshot (757).PNG">
            <a:extLst>
              <a:ext uri="{FF2B5EF4-FFF2-40B4-BE49-F238E27FC236}">
                <a16:creationId xmlns:a16="http://schemas.microsoft.com/office/drawing/2014/main" id="{E6DF0405-CA28-92A5-DBA9-828A68B2A196}"/>
              </a:ext>
            </a:extLst>
          </p:cNvPr>
          <p:cNvPicPr>
            <a:picLocks noChangeAspect="1"/>
          </p:cNvPicPr>
          <p:nvPr/>
        </p:nvPicPr>
        <p:blipFill>
          <a:blip r:embed="rId3"/>
          <a:stretch>
            <a:fillRect/>
          </a:stretch>
        </p:blipFill>
        <p:spPr>
          <a:xfrm>
            <a:off x="5527215" y="2703759"/>
            <a:ext cx="1137569" cy="1404560"/>
          </a:xfrm>
          <a:prstGeom prst="rect">
            <a:avLst/>
          </a:prstGeom>
        </p:spPr>
      </p:pic>
    </p:spTree>
    <p:extLst>
      <p:ext uri="{BB962C8B-B14F-4D97-AF65-F5344CB8AC3E}">
        <p14:creationId xmlns:p14="http://schemas.microsoft.com/office/powerpoint/2010/main" val="574877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49E07516-DAEC-9249-E9BC-4B754297A600}"/>
              </a:ext>
            </a:extLst>
          </p:cNvPr>
          <p:cNvSpPr txBox="1"/>
          <p:nvPr/>
        </p:nvSpPr>
        <p:spPr>
          <a:xfrm>
            <a:off x="838200" y="671804"/>
            <a:ext cx="10515600" cy="5063031"/>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400" dirty="0"/>
              <a:t>The ISO Secretariat </a:t>
            </a:r>
            <a:r>
              <a:rPr lang="en-US" sz="2400" dirty="0">
                <a:solidFill>
                  <a:srgbClr val="FF0000"/>
                </a:solidFill>
              </a:rPr>
              <a:t>did  not accept </a:t>
            </a:r>
            <a:r>
              <a:rPr lang="en-US" sz="2400" dirty="0"/>
              <a:t>the  GB Proposed Technical  change: Withdraw ‘WIS 4-02-06 Issue 1.2 November 2019 Fine to Flush: Specification for a testing methodology to determine whether a product is suitable for disposal through a drain or sewer system’ from the bibliography and any reference to it throughout the DTS  .</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400" dirty="0"/>
              <a:t>It suggested that such a late change in the document would  not  be accepted. </a:t>
            </a:r>
            <a:r>
              <a:rPr lang="en-US" sz="2400" b="1" dirty="0"/>
              <a:t>It further suggested that   the UK WIS 4-02-06 would be removed from either the  next revision of  the published Technical specification  or  that  the   UK WIS 4-02-06 would not  be within scope of any future  NWIP looking to develop a  uniform single standard .</a:t>
            </a:r>
          </a:p>
          <a:p>
            <a:pPr indent="-228600" defTabSz="914400">
              <a:lnSpc>
                <a:spcPct val="90000"/>
              </a:lnSpc>
              <a:spcAft>
                <a:spcPts val="600"/>
              </a:spcAft>
              <a:buFont typeface="Arial" panose="020B0604020202020204" pitchFamily="34" charset="0"/>
              <a:buChar char="•"/>
            </a:pPr>
            <a:endParaRPr lang="en-US" sz="2400" b="1" dirty="0"/>
          </a:p>
          <a:p>
            <a:pPr indent="-228600" defTabSz="914400">
              <a:lnSpc>
                <a:spcPct val="90000"/>
              </a:lnSpc>
              <a:spcAft>
                <a:spcPts val="600"/>
              </a:spcAft>
              <a:buFont typeface="Arial" panose="020B0604020202020204" pitchFamily="34" charset="0"/>
              <a:buChar char="•"/>
            </a:pPr>
            <a:r>
              <a:rPr lang="en-US" sz="2400" b="1" dirty="0">
                <a:solidFill>
                  <a:srgbClr val="002060"/>
                </a:solidFill>
                <a:highlight>
                  <a:srgbClr val="00FF00"/>
                </a:highlight>
              </a:rPr>
              <a:t>It is likely that  the TS  will be  published by/ during  August 2026</a:t>
            </a:r>
          </a:p>
        </p:txBody>
      </p:sp>
    </p:spTree>
    <p:extLst>
      <p:ext uri="{BB962C8B-B14F-4D97-AF65-F5344CB8AC3E}">
        <p14:creationId xmlns:p14="http://schemas.microsoft.com/office/powerpoint/2010/main" val="3892288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33349-D5BD-020B-65BA-ED3CDF75DD74}"/>
              </a:ext>
            </a:extLst>
          </p:cNvPr>
          <p:cNvSpPr>
            <a:spLocks noGrp="1"/>
          </p:cNvSpPr>
          <p:nvPr>
            <p:ph type="title"/>
          </p:nvPr>
        </p:nvSpPr>
        <p:spPr>
          <a:xfrm>
            <a:off x="168165" y="2154621"/>
            <a:ext cx="4971393" cy="4361793"/>
          </a:xfrm>
          <a:noFill/>
        </p:spPr>
        <p:txBody>
          <a:bodyPr anchor="ctr">
            <a:normAutofit/>
          </a:bodyPr>
          <a:lstStyle/>
          <a:p>
            <a:pPr algn="ctr"/>
            <a:r>
              <a:rPr lang="en-GB" sz="3100" dirty="0"/>
              <a:t>The United Kingdom of Great Britain  &amp; Northern Ireland</a:t>
            </a:r>
          </a:p>
        </p:txBody>
      </p:sp>
      <p:pic>
        <p:nvPicPr>
          <p:cNvPr id="4" name="Picture 3">
            <a:extLst>
              <a:ext uri="{FF2B5EF4-FFF2-40B4-BE49-F238E27FC236}">
                <a16:creationId xmlns:a16="http://schemas.microsoft.com/office/drawing/2014/main" id="{B0EE33CC-25D2-92B7-15BC-6E35C59FC576}"/>
              </a:ext>
            </a:extLst>
          </p:cNvPr>
          <p:cNvPicPr>
            <a:picLocks noChangeAspect="1"/>
          </p:cNvPicPr>
          <p:nvPr/>
        </p:nvPicPr>
        <p:blipFill>
          <a:blip r:embed="rId2"/>
          <a:stretch>
            <a:fillRect/>
          </a:stretch>
        </p:blipFill>
        <p:spPr>
          <a:xfrm>
            <a:off x="6096001" y="72884"/>
            <a:ext cx="5408644" cy="6785116"/>
          </a:xfrm>
          <a:prstGeom prst="rect">
            <a:avLst/>
          </a:prstGeom>
        </p:spPr>
      </p:pic>
      <p:pic>
        <p:nvPicPr>
          <p:cNvPr id="5" name="Picture 4">
            <a:extLst>
              <a:ext uri="{FF2B5EF4-FFF2-40B4-BE49-F238E27FC236}">
                <a16:creationId xmlns:a16="http://schemas.microsoft.com/office/drawing/2014/main" id="{7D41BB25-AC51-1BFC-8ECE-00CD91BF54D0}"/>
              </a:ext>
            </a:extLst>
          </p:cNvPr>
          <p:cNvPicPr>
            <a:picLocks noChangeAspect="1"/>
          </p:cNvPicPr>
          <p:nvPr/>
        </p:nvPicPr>
        <p:blipFill>
          <a:blip r:embed="rId3"/>
          <a:stretch>
            <a:fillRect/>
          </a:stretch>
        </p:blipFill>
        <p:spPr>
          <a:xfrm>
            <a:off x="366713" y="175520"/>
            <a:ext cx="2189875" cy="1559974"/>
          </a:xfrm>
          <a:prstGeom prst="rect">
            <a:avLst/>
          </a:prstGeom>
        </p:spPr>
      </p:pic>
    </p:spTree>
    <p:extLst>
      <p:ext uri="{BB962C8B-B14F-4D97-AF65-F5344CB8AC3E}">
        <p14:creationId xmlns:p14="http://schemas.microsoft.com/office/powerpoint/2010/main" val="3036601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212860-F9CF-B695-ED17-DA3561123B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A74019-68C3-2CD1-7D48-62E6A989A170}"/>
              </a:ext>
            </a:extLst>
          </p:cNvPr>
          <p:cNvSpPr txBox="1"/>
          <p:nvPr/>
        </p:nvSpPr>
        <p:spPr>
          <a:xfrm>
            <a:off x="0" y="0"/>
            <a:ext cx="4793116" cy="676275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200" dirty="0">
                <a:latin typeface="+mj-lt"/>
                <a:ea typeface="+mj-ea"/>
                <a:cs typeface="+mj-cs"/>
              </a:rPr>
              <a:t>The UK </a:t>
            </a:r>
            <a:r>
              <a:rPr lang="en-US" sz="4200" b="1" dirty="0">
                <a:latin typeface="+mj-lt"/>
                <a:ea typeface="+mj-ea"/>
                <a:cs typeface="+mj-cs"/>
              </a:rPr>
              <a:t>does not have a legally prescribed </a:t>
            </a:r>
          </a:p>
          <a:p>
            <a:pPr algn="ctr" defTabSz="914400">
              <a:lnSpc>
                <a:spcPct val="90000"/>
              </a:lnSpc>
              <a:spcBef>
                <a:spcPct val="0"/>
              </a:spcBef>
              <a:spcAft>
                <a:spcPts val="600"/>
              </a:spcAft>
            </a:pPr>
            <a:r>
              <a:rPr lang="en-US" sz="4200" dirty="0">
                <a:latin typeface="+mj-lt"/>
                <a:ea typeface="+mj-ea"/>
                <a:cs typeface="+mj-cs"/>
              </a:rPr>
              <a:t>Do Not Flush logo. </a:t>
            </a:r>
          </a:p>
          <a:p>
            <a:pPr algn="ctr" defTabSz="914400">
              <a:lnSpc>
                <a:spcPct val="90000"/>
              </a:lnSpc>
              <a:spcBef>
                <a:spcPct val="0"/>
              </a:spcBef>
              <a:spcAft>
                <a:spcPts val="600"/>
              </a:spcAft>
            </a:pPr>
            <a:r>
              <a:rPr lang="en-US" sz="4200" dirty="0" err="1">
                <a:latin typeface="+mj-lt"/>
                <a:ea typeface="+mj-ea"/>
                <a:cs typeface="+mj-cs"/>
              </a:rPr>
              <a:t>Harmonise</a:t>
            </a:r>
            <a:r>
              <a:rPr lang="en-US" sz="4200" dirty="0">
                <a:latin typeface="+mj-lt"/>
                <a:ea typeface="+mj-ea"/>
                <a:cs typeface="+mj-cs"/>
              </a:rPr>
              <a:t> on an internationally developed </a:t>
            </a:r>
            <a:r>
              <a:rPr lang="en-US" sz="4200" b="1" dirty="0">
                <a:latin typeface="+mj-lt"/>
                <a:ea typeface="+mj-ea"/>
                <a:cs typeface="+mj-cs"/>
              </a:rPr>
              <a:t>ISO approved logo </a:t>
            </a:r>
            <a:r>
              <a:rPr lang="en-US" sz="4200" dirty="0">
                <a:latin typeface="+mj-lt"/>
                <a:ea typeface="+mj-ea"/>
                <a:cs typeface="+mj-cs"/>
              </a:rPr>
              <a:t>? ?</a:t>
            </a:r>
          </a:p>
        </p:txBody>
      </p:sp>
      <p:pic>
        <p:nvPicPr>
          <p:cNvPr id="7" name="Picture 6">
            <a:extLst>
              <a:ext uri="{FF2B5EF4-FFF2-40B4-BE49-F238E27FC236}">
                <a16:creationId xmlns:a16="http://schemas.microsoft.com/office/drawing/2014/main" id="{1775BC46-9088-E7C2-220D-EF4B9B459245}"/>
              </a:ext>
            </a:extLst>
          </p:cNvPr>
          <p:cNvPicPr>
            <a:picLocks noChangeAspect="1"/>
          </p:cNvPicPr>
          <p:nvPr/>
        </p:nvPicPr>
        <p:blipFill>
          <a:blip r:embed="rId2"/>
          <a:stretch>
            <a:fillRect/>
          </a:stretch>
        </p:blipFill>
        <p:spPr>
          <a:xfrm>
            <a:off x="5172456" y="645994"/>
            <a:ext cx="5134772" cy="5414758"/>
          </a:xfrm>
          <a:prstGeom prst="rect">
            <a:avLst/>
          </a:prstGeom>
        </p:spPr>
      </p:pic>
      <p:sp>
        <p:nvSpPr>
          <p:cNvPr id="3" name="TextBox 2">
            <a:extLst>
              <a:ext uri="{FF2B5EF4-FFF2-40B4-BE49-F238E27FC236}">
                <a16:creationId xmlns:a16="http://schemas.microsoft.com/office/drawing/2014/main" id="{982F882F-5618-44C5-8CB4-8DE02E84F976}"/>
              </a:ext>
            </a:extLst>
          </p:cNvPr>
          <p:cNvSpPr txBox="1"/>
          <p:nvPr/>
        </p:nvSpPr>
        <p:spPr>
          <a:xfrm>
            <a:off x="2152650" y="1929384"/>
            <a:ext cx="7886700" cy="4251960"/>
          </a:xfrm>
          <a:prstGeom prst="rect">
            <a:avLst/>
          </a:prstGeom>
        </p:spPr>
        <p:txBody>
          <a:bodyPr vert="horz" lIns="91440" tIns="45720" rIns="91440" bIns="45720" rtlCol="0">
            <a:normAutofit/>
          </a:bodyPr>
          <a:lstStyle/>
          <a:p>
            <a:pPr defTabSz="914400">
              <a:lnSpc>
                <a:spcPct val="90000"/>
              </a:lnSpc>
              <a:spcAft>
                <a:spcPts val="600"/>
              </a:spcAft>
            </a:pPr>
            <a:endParaRPr lang="en-US" sz="1900" dirty="0"/>
          </a:p>
        </p:txBody>
      </p:sp>
      <p:sp>
        <p:nvSpPr>
          <p:cNvPr id="9" name="TextBox 8">
            <a:extLst>
              <a:ext uri="{FF2B5EF4-FFF2-40B4-BE49-F238E27FC236}">
                <a16:creationId xmlns:a16="http://schemas.microsoft.com/office/drawing/2014/main" id="{88BF0888-1115-B11B-363C-35B7D492B80A}"/>
              </a:ext>
            </a:extLst>
          </p:cNvPr>
          <p:cNvSpPr txBox="1"/>
          <p:nvPr/>
        </p:nvSpPr>
        <p:spPr>
          <a:xfrm>
            <a:off x="6096000" y="6139191"/>
            <a:ext cx="2640466" cy="523220"/>
          </a:xfrm>
          <a:prstGeom prst="rect">
            <a:avLst/>
          </a:prstGeom>
          <a:noFill/>
        </p:spPr>
        <p:txBody>
          <a:bodyPr wrap="none" rtlCol="0">
            <a:spAutoFit/>
          </a:bodyPr>
          <a:lstStyle/>
          <a:p>
            <a:r>
              <a:rPr lang="en-GB" sz="2800" b="1" dirty="0"/>
              <a:t>DO NOT FLUSH</a:t>
            </a:r>
          </a:p>
        </p:txBody>
      </p:sp>
      <p:sp>
        <p:nvSpPr>
          <p:cNvPr id="6" name="TextBox 5">
            <a:extLst>
              <a:ext uri="{FF2B5EF4-FFF2-40B4-BE49-F238E27FC236}">
                <a16:creationId xmlns:a16="http://schemas.microsoft.com/office/drawing/2014/main" id="{9985C760-4A38-A929-CEE8-261B91D802AD}"/>
              </a:ext>
            </a:extLst>
          </p:cNvPr>
          <p:cNvSpPr txBox="1"/>
          <p:nvPr/>
        </p:nvSpPr>
        <p:spPr>
          <a:xfrm>
            <a:off x="233265" y="150917"/>
            <a:ext cx="11252719" cy="646331"/>
          </a:xfrm>
          <a:prstGeom prst="rect">
            <a:avLst/>
          </a:prstGeom>
          <a:noFill/>
        </p:spPr>
        <p:txBody>
          <a:bodyPr wrap="square" rtlCol="0">
            <a:spAutoFit/>
          </a:bodyPr>
          <a:lstStyle/>
          <a:p>
            <a:pPr algn="ctr"/>
            <a:r>
              <a:rPr lang="en-GB" sz="3600" dirty="0"/>
              <a:t>An Opportunity for   the UK?</a:t>
            </a:r>
          </a:p>
        </p:txBody>
      </p:sp>
    </p:spTree>
    <p:extLst>
      <p:ext uri="{BB962C8B-B14F-4D97-AF65-F5344CB8AC3E}">
        <p14:creationId xmlns:p14="http://schemas.microsoft.com/office/powerpoint/2010/main" val="2834194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22D85A2-CF90-BBBB-EA67-76493587637E}"/>
              </a:ext>
            </a:extLst>
          </p:cNvPr>
          <p:cNvSpPr txBox="1"/>
          <p:nvPr/>
        </p:nvSpPr>
        <p:spPr>
          <a:xfrm>
            <a:off x="1045028" y="1623527"/>
            <a:ext cx="9941319" cy="3870600"/>
          </a:xfrm>
          <a:prstGeom prst="rect">
            <a:avLst/>
          </a:prstGeom>
        </p:spPr>
        <p:txBody>
          <a:bodyPr vert="horz" lIns="91440" tIns="45720" rIns="91440" bIns="45720" rtlCol="0" anchor="ctr">
            <a:normAutofit fontScale="92500" lnSpcReduction="20000"/>
          </a:bodyPr>
          <a:lstStyle/>
          <a:p>
            <a:pPr indent="-228600" defTabSz="914400">
              <a:lnSpc>
                <a:spcPct val="90000"/>
              </a:lnSpc>
              <a:spcAft>
                <a:spcPts val="600"/>
              </a:spcAft>
              <a:buFont typeface="Arial" panose="020B0604020202020204" pitchFamily="34" charset="0"/>
              <a:buChar char="•"/>
            </a:pPr>
            <a:r>
              <a:rPr lang="en-US" sz="2600" dirty="0"/>
              <a:t>There was a majority agreement to progress to a</a:t>
            </a:r>
            <a:r>
              <a:rPr lang="en-US" sz="2600" b="1" dirty="0"/>
              <a:t> uniform single standard  </a:t>
            </a:r>
            <a:r>
              <a:rPr lang="en-US" sz="2600" dirty="0"/>
              <a:t>entitled </a:t>
            </a:r>
            <a:r>
              <a:rPr lang="en-US" sz="2600" i="1" dirty="0"/>
              <a:t>“Assessing the compatibility of wet wipes and moist toilet tissue with wastewater collection and treatment systems  and appropriate labelling</a:t>
            </a:r>
            <a:r>
              <a:rPr lang="en-US" sz="2600" dirty="0"/>
              <a:t>”.</a:t>
            </a:r>
          </a:p>
          <a:p>
            <a:pPr indent="-228600" defTabSz="914400">
              <a:lnSpc>
                <a:spcPct val="90000"/>
              </a:lnSpc>
              <a:spcAft>
                <a:spcPts val="600"/>
              </a:spcAft>
              <a:buFont typeface="Arial" panose="020B0604020202020204" pitchFamily="34" charset="0"/>
              <a:buChar char="•"/>
            </a:pPr>
            <a:endParaRPr lang="en-US" sz="2600" dirty="0"/>
          </a:p>
          <a:p>
            <a:pPr indent="-228600" defTabSz="914400">
              <a:lnSpc>
                <a:spcPct val="90000"/>
              </a:lnSpc>
              <a:spcAft>
                <a:spcPts val="600"/>
              </a:spcAft>
              <a:buFont typeface="Arial" panose="020B0604020202020204" pitchFamily="34" charset="0"/>
              <a:buChar char="•"/>
            </a:pPr>
            <a:r>
              <a:rPr lang="en-US" sz="2600" dirty="0"/>
              <a:t>A form 4  </a:t>
            </a:r>
            <a:r>
              <a:rPr lang="en-US" sz="2600" b="1" dirty="0"/>
              <a:t>proposal document </a:t>
            </a:r>
            <a:r>
              <a:rPr lang="en-US" sz="2600" dirty="0"/>
              <a:t>would be raised to be consistent with the structure of DTS 18671. The  form would be submitted to </a:t>
            </a:r>
            <a:r>
              <a:rPr lang="en-US" sz="2600" b="1" dirty="0"/>
              <a:t>ISO TC 224 secretariat</a:t>
            </a:r>
            <a:r>
              <a:rPr lang="en-US" sz="2600" dirty="0"/>
              <a:t>  </a:t>
            </a:r>
            <a:r>
              <a:rPr lang="en-US" sz="2600" b="1" dirty="0"/>
              <a:t>by the end of September 2026</a:t>
            </a:r>
            <a:r>
              <a:rPr lang="en-US" sz="2600" dirty="0"/>
              <a:t>.</a:t>
            </a:r>
          </a:p>
          <a:p>
            <a:pPr defTabSz="914400">
              <a:lnSpc>
                <a:spcPct val="90000"/>
              </a:lnSpc>
              <a:spcAft>
                <a:spcPts val="600"/>
              </a:spcAft>
            </a:pPr>
            <a:endParaRPr lang="en-US" sz="2600" dirty="0"/>
          </a:p>
          <a:p>
            <a:pPr indent="-228600" defTabSz="914400">
              <a:lnSpc>
                <a:spcPct val="90000"/>
              </a:lnSpc>
              <a:spcAft>
                <a:spcPts val="600"/>
              </a:spcAft>
              <a:buFont typeface="Arial" panose="020B0604020202020204" pitchFamily="34" charset="0"/>
              <a:buChar char="•"/>
            </a:pPr>
            <a:r>
              <a:rPr lang="en-US" sz="2400" dirty="0"/>
              <a:t>This will be  </a:t>
            </a:r>
            <a:r>
              <a:rPr lang="en-US" sz="2400" dirty="0">
                <a:solidFill>
                  <a:srgbClr val="FF0000"/>
                </a:solidFill>
              </a:rPr>
              <a:t>voted  on</a:t>
            </a:r>
            <a:r>
              <a:rPr lang="en-US" sz="2400" dirty="0"/>
              <a:t>: </a:t>
            </a:r>
            <a:r>
              <a:rPr lang="en-GB" sz="2400" dirty="0"/>
              <a:t> to be accepted, the vote requires: Approval by a 2/3 majority of the voting P-members; and A commitment to participate actively in the development of the project by at least 5 P-members in committees with 17or more P members that have approved the proposal and nominated an expert.</a:t>
            </a:r>
            <a:endParaRPr lang="en-US" sz="2400"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8E1D3ED-70E9-608A-E8F1-52306F22D9C5}"/>
              </a:ext>
            </a:extLst>
          </p:cNvPr>
          <p:cNvSpPr txBox="1"/>
          <p:nvPr/>
        </p:nvSpPr>
        <p:spPr>
          <a:xfrm>
            <a:off x="1254522" y="773593"/>
            <a:ext cx="10020115" cy="461665"/>
          </a:xfrm>
          <a:prstGeom prst="rect">
            <a:avLst/>
          </a:prstGeom>
          <a:noFill/>
        </p:spPr>
        <p:txBody>
          <a:bodyPr wrap="none" rtlCol="0">
            <a:spAutoFit/>
          </a:bodyPr>
          <a:lstStyle/>
          <a:p>
            <a:pPr>
              <a:spcAft>
                <a:spcPts val="600"/>
              </a:spcAft>
            </a:pPr>
            <a:r>
              <a:rPr lang="en-GB" sz="2400" dirty="0"/>
              <a:t>Next  Steps   on the ISO Journey- Attempt  a UNIFORM SINGLE STANDARD?</a:t>
            </a:r>
          </a:p>
        </p:txBody>
      </p:sp>
    </p:spTree>
    <p:extLst>
      <p:ext uri="{BB962C8B-B14F-4D97-AF65-F5344CB8AC3E}">
        <p14:creationId xmlns:p14="http://schemas.microsoft.com/office/powerpoint/2010/main" val="3797860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2E056-8C06-69E1-EBA5-B828B85E7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A6E2C2-F5A8-C7A1-B973-AC1A5F4AF783}"/>
              </a:ext>
            </a:extLst>
          </p:cNvPr>
          <p:cNvSpPr>
            <a:spLocks noGrp="1"/>
          </p:cNvSpPr>
          <p:nvPr>
            <p:ph type="title"/>
          </p:nvPr>
        </p:nvSpPr>
        <p:spPr>
          <a:xfrm>
            <a:off x="0" y="-28338"/>
            <a:ext cx="12192000" cy="1071073"/>
          </a:xfrm>
        </p:spPr>
        <p:txBody>
          <a:bodyPr vert="horz" lIns="68580" tIns="34290" rIns="68580" bIns="34290" rtlCol="0" anchor="ctr">
            <a:normAutofit fontScale="90000"/>
          </a:bodyPr>
          <a:lstStyle/>
          <a:p>
            <a:pPr algn="ctr" defTabSz="685800"/>
            <a:r>
              <a:rPr lang="en-US" b="1" kern="1200" dirty="0">
                <a:solidFill>
                  <a:schemeClr val="tx1"/>
                </a:solidFill>
                <a:latin typeface="+mj-lt"/>
                <a:ea typeface="+mj-ea"/>
                <a:cs typeface="+mj-cs"/>
              </a:rPr>
              <a:t>Delegations to ISO TC 224 WG 10</a:t>
            </a:r>
            <a:br>
              <a:rPr lang="en-US" b="1" kern="1200" dirty="0">
                <a:solidFill>
                  <a:schemeClr val="tx1"/>
                </a:solidFill>
                <a:latin typeface="+mj-lt"/>
                <a:ea typeface="+mj-ea"/>
                <a:cs typeface="+mj-cs"/>
              </a:rPr>
            </a:br>
            <a:r>
              <a:rPr lang="en-US" b="1" dirty="0"/>
              <a:t> </a:t>
            </a:r>
            <a:r>
              <a:rPr lang="en-US" sz="2700" b="1" dirty="0">
                <a:solidFill>
                  <a:srgbClr val="0070C0"/>
                </a:solidFill>
              </a:rPr>
              <a:t>Active participation is the best strategy!  - and for sure if  the process is ever resurrected.</a:t>
            </a:r>
          </a:p>
        </p:txBody>
      </p:sp>
      <p:sp>
        <p:nvSpPr>
          <p:cNvPr id="4" name="TextBox 3">
            <a:extLst>
              <a:ext uri="{FF2B5EF4-FFF2-40B4-BE49-F238E27FC236}">
                <a16:creationId xmlns:a16="http://schemas.microsoft.com/office/drawing/2014/main" id="{7FD6F195-181E-DB3D-5D0F-B429DE66DA0C}"/>
              </a:ext>
            </a:extLst>
          </p:cNvPr>
          <p:cNvSpPr txBox="1"/>
          <p:nvPr/>
        </p:nvSpPr>
        <p:spPr>
          <a:xfrm>
            <a:off x="76200" y="1242012"/>
            <a:ext cx="12030075" cy="515555"/>
          </a:xfrm>
          <a:prstGeom prst="rect">
            <a:avLst/>
          </a:prstGeom>
        </p:spPr>
        <p:txBody>
          <a:bodyPr vert="horz" lIns="68580" tIns="34290" rIns="68580" bIns="34290" rtlCol="0" anchor="ctr">
            <a:noAutofit/>
          </a:bodyPr>
          <a:lstStyle/>
          <a:p>
            <a:pPr algn="ctr" defTabSz="685800">
              <a:lnSpc>
                <a:spcPct val="90000"/>
              </a:lnSpc>
              <a:spcBef>
                <a:spcPts val="750"/>
              </a:spcBef>
            </a:pPr>
            <a:r>
              <a:rPr lang="en-US" sz="2400" b="1" dirty="0"/>
              <a:t>Liaisons</a:t>
            </a:r>
            <a:r>
              <a:rPr lang="en-US" sz="2400" dirty="0"/>
              <a:t>:  INDA , EDANA, TC6. </a:t>
            </a:r>
          </a:p>
          <a:p>
            <a:pPr algn="ctr" defTabSz="685800">
              <a:lnSpc>
                <a:spcPct val="90000"/>
              </a:lnSpc>
              <a:spcBef>
                <a:spcPts val="750"/>
              </a:spcBef>
            </a:pPr>
            <a:r>
              <a:rPr lang="en-US" sz="2400" b="1" dirty="0"/>
              <a:t>EUR EAU </a:t>
            </a:r>
            <a:r>
              <a:rPr lang="en-US" sz="2400" dirty="0"/>
              <a:t>is not a Liaison</a:t>
            </a:r>
            <a:r>
              <a:rPr lang="en-US" sz="2400" dirty="0">
                <a:solidFill>
                  <a:srgbClr val="FF0000"/>
                </a:solidFill>
              </a:rPr>
              <a:t>.</a:t>
            </a:r>
          </a:p>
        </p:txBody>
      </p:sp>
      <p:graphicFrame>
        <p:nvGraphicFramePr>
          <p:cNvPr id="3" name="Table 2">
            <a:extLst>
              <a:ext uri="{FF2B5EF4-FFF2-40B4-BE49-F238E27FC236}">
                <a16:creationId xmlns:a16="http://schemas.microsoft.com/office/drawing/2014/main" id="{4CEB54F7-A1CC-D039-02DF-DC168DD32FF5}"/>
              </a:ext>
            </a:extLst>
          </p:cNvPr>
          <p:cNvGraphicFramePr>
            <a:graphicFrameLocks noGrp="1"/>
          </p:cNvGraphicFramePr>
          <p:nvPr>
            <p:extLst>
              <p:ext uri="{D42A27DB-BD31-4B8C-83A1-F6EECF244321}">
                <p14:modId xmlns:p14="http://schemas.microsoft.com/office/powerpoint/2010/main" val="257817428"/>
              </p:ext>
            </p:extLst>
          </p:nvPr>
        </p:nvGraphicFramePr>
        <p:xfrm>
          <a:off x="124273" y="2272808"/>
          <a:ext cx="12077252" cy="4023958"/>
        </p:xfrm>
        <a:graphic>
          <a:graphicData uri="http://schemas.openxmlformats.org/drawingml/2006/table">
            <a:tbl>
              <a:tblPr firstRow="1" bandRow="1">
                <a:noFill/>
                <a:tableStyleId>{5C22544A-7EE6-4342-B048-85BDC9FD1C3A}</a:tableStyleId>
              </a:tblPr>
              <a:tblGrid>
                <a:gridCol w="2441898">
                  <a:extLst>
                    <a:ext uri="{9D8B030D-6E8A-4147-A177-3AD203B41FA5}">
                      <a16:colId xmlns:a16="http://schemas.microsoft.com/office/drawing/2014/main" val="20000"/>
                    </a:ext>
                  </a:extLst>
                </a:gridCol>
                <a:gridCol w="2060261">
                  <a:extLst>
                    <a:ext uri="{9D8B030D-6E8A-4147-A177-3AD203B41FA5}">
                      <a16:colId xmlns:a16="http://schemas.microsoft.com/office/drawing/2014/main" val="20001"/>
                    </a:ext>
                  </a:extLst>
                </a:gridCol>
                <a:gridCol w="2041068">
                  <a:extLst>
                    <a:ext uri="{9D8B030D-6E8A-4147-A177-3AD203B41FA5}">
                      <a16:colId xmlns:a16="http://schemas.microsoft.com/office/drawing/2014/main" val="20002"/>
                    </a:ext>
                  </a:extLst>
                </a:gridCol>
                <a:gridCol w="5534025">
                  <a:extLst>
                    <a:ext uri="{9D8B030D-6E8A-4147-A177-3AD203B41FA5}">
                      <a16:colId xmlns:a16="http://schemas.microsoft.com/office/drawing/2014/main" val="20003"/>
                    </a:ext>
                  </a:extLst>
                </a:gridCol>
              </a:tblGrid>
              <a:tr h="373516">
                <a:tc>
                  <a:txBody>
                    <a:bodyPr/>
                    <a:lstStyle/>
                    <a:p>
                      <a:pPr algn="l">
                        <a:lnSpc>
                          <a:spcPts val="1400"/>
                        </a:lnSpc>
                        <a:spcBef>
                          <a:spcPts val="0"/>
                        </a:spcBef>
                        <a:spcAft>
                          <a:spcPts val="0"/>
                        </a:spcAft>
                      </a:pPr>
                      <a:r>
                        <a:rPr sz="1400" b="1">
                          <a:solidFill>
                            <a:schemeClr val="tx1">
                              <a:lumMod val="75000"/>
                              <a:lumOff val="25000"/>
                            </a:schemeClr>
                          </a:solidFill>
                          <a:latin typeface="Arial"/>
                        </a:rPr>
                        <a:t>Argentina — IRAM</a:t>
                      </a:r>
                    </a:p>
                  </a:txBody>
                  <a:tcPr marL="114757" marR="43045" marT="57378" marB="57378">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b="1" dirty="0">
                          <a:solidFill>
                            <a:srgbClr val="FF0000"/>
                          </a:solidFill>
                          <a:highlight>
                            <a:srgbClr val="FFFF00"/>
                          </a:highlight>
                          <a:latin typeface="Arial"/>
                        </a:rPr>
                        <a:t>France — AFNOR</a:t>
                      </a:r>
                    </a:p>
                  </a:txBody>
                  <a:tcPr marL="114757" marR="43045" marT="57378" marB="57378">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b="1" dirty="0">
                          <a:solidFill>
                            <a:srgbClr val="7030A0"/>
                          </a:solidFill>
                          <a:latin typeface="Arial"/>
                        </a:rPr>
                        <a:t>Norway — SN</a:t>
                      </a:r>
                    </a:p>
                  </a:txBody>
                  <a:tcPr marL="114757" marR="43045" marT="57378" marB="57378">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b="1" dirty="0">
                          <a:solidFill>
                            <a:srgbClr val="7030A0"/>
                          </a:solidFill>
                          <a:latin typeface="Arial"/>
                        </a:rPr>
                        <a:t>Sweden — SIS</a:t>
                      </a:r>
                    </a:p>
                  </a:txBody>
                  <a:tcPr marL="114757" marR="43045" marT="57378" marB="57378">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10000"/>
                  </a:ext>
                </a:extLst>
              </a:tr>
              <a:tr h="373516">
                <a:tc>
                  <a:txBody>
                    <a:bodyPr/>
                    <a:lstStyle/>
                    <a:p>
                      <a:pPr algn="l">
                        <a:lnSpc>
                          <a:spcPts val="1400"/>
                        </a:lnSpc>
                        <a:spcBef>
                          <a:spcPts val="0"/>
                        </a:spcBef>
                        <a:spcAft>
                          <a:spcPts val="0"/>
                        </a:spcAft>
                      </a:pPr>
                      <a:r>
                        <a:rPr sz="1400" dirty="0">
                          <a:solidFill>
                            <a:srgbClr val="FF0000"/>
                          </a:solidFill>
                          <a:latin typeface="Arial"/>
                        </a:rPr>
                        <a:t>Australia — SA</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dirty="0">
                          <a:solidFill>
                            <a:srgbClr val="FF0000"/>
                          </a:solidFill>
                          <a:latin typeface="Arial"/>
                        </a:rPr>
                        <a:t>India — BIS</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a:solidFill>
                            <a:schemeClr val="tx1">
                              <a:lumMod val="75000"/>
                              <a:lumOff val="25000"/>
                            </a:schemeClr>
                          </a:solidFill>
                          <a:latin typeface="Arial"/>
                        </a:rPr>
                        <a:t>Portugal — IPQ</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dirty="0">
                          <a:solidFill>
                            <a:schemeClr val="tx1">
                              <a:lumMod val="75000"/>
                              <a:lumOff val="25000"/>
                            </a:schemeClr>
                          </a:solidFill>
                          <a:latin typeface="Arial"/>
                        </a:rPr>
                        <a:t>Switzerland — SNV</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1"/>
                  </a:ext>
                </a:extLst>
              </a:tr>
              <a:tr h="514370">
                <a:tc>
                  <a:txBody>
                    <a:bodyPr/>
                    <a:lstStyle/>
                    <a:p>
                      <a:pPr algn="l">
                        <a:lnSpc>
                          <a:spcPts val="1400"/>
                        </a:lnSpc>
                        <a:spcBef>
                          <a:spcPts val="0"/>
                        </a:spcBef>
                        <a:spcAft>
                          <a:spcPts val="0"/>
                        </a:spcAft>
                      </a:pPr>
                      <a:r>
                        <a:rPr sz="1400" baseline="0" dirty="0">
                          <a:solidFill>
                            <a:srgbClr val="FF0000"/>
                          </a:solidFill>
                          <a:latin typeface="Arial"/>
                        </a:rPr>
                        <a:t>Austria</a:t>
                      </a:r>
                      <a:r>
                        <a:rPr sz="1400" dirty="0">
                          <a:solidFill>
                            <a:srgbClr val="FF0000"/>
                          </a:solidFill>
                          <a:latin typeface="Arial"/>
                        </a:rPr>
                        <a:t> — ASI</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dirty="0">
                          <a:solidFill>
                            <a:schemeClr val="tx1">
                              <a:lumMod val="75000"/>
                              <a:lumOff val="25000"/>
                            </a:schemeClr>
                          </a:solidFill>
                          <a:latin typeface="Arial"/>
                        </a:rPr>
                        <a:t>Indonesia — BSN</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a:solidFill>
                            <a:schemeClr val="tx1">
                              <a:lumMod val="75000"/>
                              <a:lumOff val="25000"/>
                            </a:schemeClr>
                          </a:solidFill>
                          <a:latin typeface="Arial"/>
                        </a:rPr>
                        <a:t>Russian Federation — GOST R</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a:solidFill>
                            <a:schemeClr val="tx1">
                              <a:lumMod val="75000"/>
                              <a:lumOff val="25000"/>
                            </a:schemeClr>
                          </a:solidFill>
                          <a:latin typeface="Arial"/>
                        </a:rPr>
                        <a:t>Tunisia — INNORPI</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0002"/>
                  </a:ext>
                </a:extLst>
              </a:tr>
              <a:tr h="613268">
                <a:tc>
                  <a:txBody>
                    <a:bodyPr/>
                    <a:lstStyle/>
                    <a:p>
                      <a:pPr algn="l">
                        <a:lnSpc>
                          <a:spcPts val="1400"/>
                        </a:lnSpc>
                        <a:spcBef>
                          <a:spcPts val="0"/>
                        </a:spcBef>
                        <a:spcAft>
                          <a:spcPts val="0"/>
                        </a:spcAft>
                      </a:pPr>
                      <a:r>
                        <a:rPr sz="1400" dirty="0">
                          <a:solidFill>
                            <a:schemeClr val="tx1">
                              <a:lumMod val="75000"/>
                              <a:lumOff val="25000"/>
                            </a:schemeClr>
                          </a:solidFill>
                          <a:latin typeface="Arial"/>
                        </a:rPr>
                        <a:t>Bolivia, Plurinational State of — IBNORCA</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dirty="0">
                          <a:solidFill>
                            <a:srgbClr val="FF0000"/>
                          </a:solidFill>
                          <a:latin typeface="Arial"/>
                        </a:rPr>
                        <a:t>Ireland — NSAI</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dirty="0">
                          <a:solidFill>
                            <a:schemeClr val="tx1">
                              <a:lumMod val="75000"/>
                              <a:lumOff val="25000"/>
                            </a:schemeClr>
                          </a:solidFill>
                          <a:latin typeface="Arial"/>
                        </a:rPr>
                        <a:t>Saudi Arabia — SASO</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a:solidFill>
                            <a:schemeClr val="tx1">
                              <a:lumMod val="75000"/>
                              <a:lumOff val="25000"/>
                            </a:schemeClr>
                          </a:solidFill>
                          <a:latin typeface="Arial"/>
                        </a:rPr>
                        <a:t>Uganda — UNBS</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3"/>
                  </a:ext>
                </a:extLst>
              </a:tr>
              <a:tr h="514370">
                <a:tc>
                  <a:txBody>
                    <a:bodyPr/>
                    <a:lstStyle/>
                    <a:p>
                      <a:pPr algn="l">
                        <a:lnSpc>
                          <a:spcPts val="1400"/>
                        </a:lnSpc>
                        <a:spcBef>
                          <a:spcPts val="0"/>
                        </a:spcBef>
                        <a:spcAft>
                          <a:spcPts val="0"/>
                        </a:spcAft>
                      </a:pPr>
                      <a:r>
                        <a:rPr sz="1400" dirty="0">
                          <a:solidFill>
                            <a:srgbClr val="FF0000"/>
                          </a:solidFill>
                          <a:latin typeface="Arial"/>
                        </a:rPr>
                        <a:t>Canada — SCC</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dirty="0">
                          <a:solidFill>
                            <a:srgbClr val="FF0000"/>
                          </a:solidFill>
                          <a:latin typeface="Arial"/>
                        </a:rPr>
                        <a:t>Israel — SII</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dirty="0">
                          <a:solidFill>
                            <a:schemeClr val="tx1">
                              <a:lumMod val="75000"/>
                              <a:lumOff val="25000"/>
                            </a:schemeClr>
                          </a:solidFill>
                          <a:latin typeface="Arial"/>
                        </a:rPr>
                        <a:t>Senegal — ASN</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a:solidFill>
                            <a:schemeClr val="tx1">
                              <a:lumMod val="75000"/>
                              <a:lumOff val="25000"/>
                            </a:schemeClr>
                          </a:solidFill>
                          <a:latin typeface="Arial"/>
                        </a:rPr>
                        <a:t>United Arab Emirates — MoIAT-STR</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0004"/>
                  </a:ext>
                </a:extLst>
              </a:tr>
              <a:tr h="373516">
                <a:tc>
                  <a:txBody>
                    <a:bodyPr/>
                    <a:lstStyle/>
                    <a:p>
                      <a:pPr algn="l">
                        <a:lnSpc>
                          <a:spcPts val="1400"/>
                        </a:lnSpc>
                        <a:spcBef>
                          <a:spcPts val="0"/>
                        </a:spcBef>
                        <a:spcAft>
                          <a:spcPts val="0"/>
                        </a:spcAft>
                      </a:pPr>
                      <a:r>
                        <a:rPr sz="1400" dirty="0">
                          <a:solidFill>
                            <a:srgbClr val="FF0000"/>
                          </a:solidFill>
                          <a:latin typeface="Arial"/>
                        </a:rPr>
                        <a:t>China — SAC</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dirty="0">
                          <a:solidFill>
                            <a:srgbClr val="FF0000"/>
                          </a:solidFill>
                          <a:latin typeface="Arial"/>
                        </a:rPr>
                        <a:t>Japan — JISC</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dirty="0">
                          <a:solidFill>
                            <a:schemeClr val="tx1">
                              <a:lumMod val="75000"/>
                              <a:lumOff val="25000"/>
                            </a:schemeClr>
                          </a:solidFill>
                          <a:latin typeface="Arial"/>
                        </a:rPr>
                        <a:t>Singapore — SSC</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dirty="0">
                          <a:solidFill>
                            <a:srgbClr val="FF0000"/>
                          </a:solidFill>
                          <a:highlight>
                            <a:srgbClr val="00FF00"/>
                          </a:highlight>
                          <a:latin typeface="Arial"/>
                        </a:rPr>
                        <a:t>United Kingdom </a:t>
                      </a:r>
                      <a:r>
                        <a:rPr sz="1400" dirty="0">
                          <a:solidFill>
                            <a:schemeClr val="tx1">
                              <a:lumMod val="75000"/>
                              <a:lumOff val="25000"/>
                            </a:schemeClr>
                          </a:solidFill>
                          <a:latin typeface="Arial"/>
                        </a:rPr>
                        <a:t>— BSI</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5"/>
                  </a:ext>
                </a:extLst>
              </a:tr>
              <a:tr h="373516">
                <a:tc>
                  <a:txBody>
                    <a:bodyPr/>
                    <a:lstStyle/>
                    <a:p>
                      <a:pPr algn="l">
                        <a:lnSpc>
                          <a:spcPts val="1400"/>
                        </a:lnSpc>
                        <a:spcBef>
                          <a:spcPts val="0"/>
                        </a:spcBef>
                        <a:spcAft>
                          <a:spcPts val="0"/>
                        </a:spcAft>
                      </a:pPr>
                      <a:r>
                        <a:rPr sz="1400">
                          <a:solidFill>
                            <a:schemeClr val="tx1">
                              <a:lumMod val="75000"/>
                              <a:lumOff val="25000"/>
                            </a:schemeClr>
                          </a:solidFill>
                          <a:latin typeface="Arial"/>
                        </a:rPr>
                        <a:t>Czech Republic — UNMZ</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a:solidFill>
                            <a:schemeClr val="tx1">
                              <a:lumMod val="75000"/>
                              <a:lumOff val="25000"/>
                            </a:schemeClr>
                          </a:solidFill>
                          <a:latin typeface="Arial"/>
                        </a:rPr>
                        <a:t>Kenya — KEBS</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dirty="0">
                          <a:solidFill>
                            <a:schemeClr val="tx1">
                              <a:lumMod val="75000"/>
                              <a:lumOff val="25000"/>
                            </a:schemeClr>
                          </a:solidFill>
                          <a:latin typeface="Arial"/>
                        </a:rPr>
                        <a:t>Slovakia — UNMS SR</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algn="l">
                        <a:lnSpc>
                          <a:spcPts val="1400"/>
                        </a:lnSpc>
                        <a:spcBef>
                          <a:spcPts val="0"/>
                        </a:spcBef>
                        <a:spcAft>
                          <a:spcPts val="0"/>
                        </a:spcAft>
                      </a:pPr>
                      <a:r>
                        <a:rPr sz="1400" dirty="0">
                          <a:solidFill>
                            <a:srgbClr val="FF0000"/>
                          </a:solidFill>
                          <a:highlight>
                            <a:srgbClr val="00FF00"/>
                          </a:highlight>
                          <a:latin typeface="Arial"/>
                        </a:rPr>
                        <a:t>United States </a:t>
                      </a:r>
                      <a:r>
                        <a:rPr sz="1400" dirty="0">
                          <a:solidFill>
                            <a:schemeClr val="tx1">
                              <a:lumMod val="75000"/>
                              <a:lumOff val="25000"/>
                            </a:schemeClr>
                          </a:solidFill>
                          <a:latin typeface="Arial"/>
                        </a:rPr>
                        <a:t>— ANSI</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0006"/>
                  </a:ext>
                </a:extLst>
              </a:tr>
              <a:tr h="514370">
                <a:tc>
                  <a:txBody>
                    <a:bodyPr/>
                    <a:lstStyle/>
                    <a:p>
                      <a:pPr algn="l">
                        <a:lnSpc>
                          <a:spcPts val="1400"/>
                        </a:lnSpc>
                        <a:spcBef>
                          <a:spcPts val="0"/>
                        </a:spcBef>
                        <a:spcAft>
                          <a:spcPts val="0"/>
                        </a:spcAft>
                      </a:pPr>
                      <a:r>
                        <a:rPr sz="1400" dirty="0">
                          <a:solidFill>
                            <a:schemeClr val="tx1">
                              <a:lumMod val="75000"/>
                              <a:lumOff val="25000"/>
                            </a:schemeClr>
                          </a:solidFill>
                          <a:latin typeface="Arial"/>
                        </a:rPr>
                        <a:t>Denmark — DS</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a:solidFill>
                            <a:schemeClr val="tx1">
                              <a:lumMod val="75000"/>
                              <a:lumOff val="25000"/>
                            </a:schemeClr>
                          </a:solidFill>
                          <a:latin typeface="Arial"/>
                        </a:rPr>
                        <a:t>Korea, Republic of — KATS</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dirty="0">
                          <a:solidFill>
                            <a:schemeClr val="tx1">
                              <a:lumMod val="75000"/>
                              <a:lumOff val="25000"/>
                            </a:schemeClr>
                          </a:solidFill>
                          <a:latin typeface="Arial"/>
                        </a:rPr>
                        <a:t>South Africa — SABS</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l">
                        <a:lnSpc>
                          <a:spcPts val="1400"/>
                        </a:lnSpc>
                        <a:spcBef>
                          <a:spcPts val="0"/>
                        </a:spcBef>
                        <a:spcAft>
                          <a:spcPts val="0"/>
                        </a:spcAft>
                      </a:pPr>
                      <a:r>
                        <a:rPr sz="1400">
                          <a:solidFill>
                            <a:schemeClr val="tx1">
                              <a:lumMod val="75000"/>
                              <a:lumOff val="25000"/>
                            </a:schemeClr>
                          </a:solidFill>
                          <a:latin typeface="Arial"/>
                        </a:rPr>
                        <a:t>Egypt — EOS</a:t>
                      </a:r>
                    </a:p>
                  </a:txBody>
                  <a:tcPr marL="114757" marR="43045" marT="57378" marB="57378">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07"/>
                  </a:ext>
                </a:extLst>
              </a:tr>
              <a:tr h="373516">
                <a:tc>
                  <a:txBody>
                    <a:bodyPr/>
                    <a:lstStyle/>
                    <a:p>
                      <a:pPr algn="l">
                        <a:lnSpc>
                          <a:spcPts val="1400"/>
                        </a:lnSpc>
                        <a:spcBef>
                          <a:spcPts val="0"/>
                        </a:spcBef>
                        <a:spcAft>
                          <a:spcPts val="0"/>
                        </a:spcAft>
                      </a:pPr>
                      <a:r>
                        <a:rPr sz="1400" dirty="0">
                          <a:solidFill>
                            <a:schemeClr val="tx1">
                              <a:lumMod val="75000"/>
                              <a:lumOff val="25000"/>
                            </a:schemeClr>
                          </a:solidFill>
                          <a:latin typeface="Arial"/>
                        </a:rPr>
                        <a:t>Finland — SFS</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a:lnSpc>
                          <a:spcPts val="1400"/>
                        </a:lnSpc>
                        <a:spcBef>
                          <a:spcPts val="0"/>
                        </a:spcBef>
                        <a:spcAft>
                          <a:spcPts val="0"/>
                        </a:spcAft>
                      </a:pPr>
                      <a:r>
                        <a:rPr sz="1400">
                          <a:solidFill>
                            <a:schemeClr val="tx1">
                              <a:lumMod val="75000"/>
                              <a:lumOff val="25000"/>
                            </a:schemeClr>
                          </a:solidFill>
                          <a:latin typeface="Arial"/>
                        </a:rPr>
                        <a:t>Morocco — IMANOR</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a:lnSpc>
                          <a:spcPts val="1400"/>
                        </a:lnSpc>
                        <a:spcBef>
                          <a:spcPts val="0"/>
                        </a:spcBef>
                        <a:spcAft>
                          <a:spcPts val="0"/>
                        </a:spcAft>
                      </a:pPr>
                      <a:r>
                        <a:rPr sz="1400" dirty="0">
                          <a:solidFill>
                            <a:srgbClr val="FF0000"/>
                          </a:solidFill>
                          <a:highlight>
                            <a:srgbClr val="00FF00"/>
                          </a:highlight>
                          <a:latin typeface="Arial"/>
                        </a:rPr>
                        <a:t>Spain — UNE</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pPr algn="l">
                        <a:lnSpc>
                          <a:spcPts val="1400"/>
                        </a:lnSpc>
                        <a:spcBef>
                          <a:spcPts val="0"/>
                        </a:spcBef>
                        <a:spcAft>
                          <a:spcPts val="0"/>
                        </a:spcAft>
                      </a:pPr>
                      <a:r>
                        <a:rPr sz="1400" dirty="0">
                          <a:solidFill>
                            <a:schemeClr val="tx1">
                              <a:lumMod val="75000"/>
                              <a:lumOff val="25000"/>
                            </a:schemeClr>
                          </a:solidFill>
                          <a:latin typeface="Arial"/>
                        </a:rPr>
                        <a:t>Germany — DIN</a:t>
                      </a:r>
                    </a:p>
                  </a:txBody>
                  <a:tcPr marL="114757" marR="43045" marT="57378" marB="57378">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10008"/>
                  </a:ext>
                </a:extLst>
              </a:tr>
            </a:tbl>
          </a:graphicData>
        </a:graphic>
      </p:graphicFrame>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9A0A15F-762C-80A2-669E-D1EC07F960BF}"/>
                  </a:ext>
                </a:extLst>
              </p14:cNvPr>
              <p14:cNvContentPartPr/>
              <p14:nvPr/>
            </p14:nvContentPartPr>
            <p14:xfrm>
              <a:off x="4785221" y="3310004"/>
              <a:ext cx="1097765" cy="237993"/>
            </p14:xfrm>
          </p:contentPart>
        </mc:Choice>
        <mc:Fallback xmlns="">
          <p:pic>
            <p:nvPicPr>
              <p:cNvPr id="6" name="Ink 5">
                <a:extLst>
                  <a:ext uri="{FF2B5EF4-FFF2-40B4-BE49-F238E27FC236}">
                    <a16:creationId xmlns:a16="http://schemas.microsoft.com/office/drawing/2014/main" id="{E9A0A15F-762C-80A2-669E-D1EC07F960BF}"/>
                  </a:ext>
                </a:extLst>
              </p:cNvPr>
              <p:cNvPicPr/>
              <p:nvPr/>
            </p:nvPicPr>
            <p:blipFill>
              <a:blip r:embed="rId3"/>
              <a:stretch>
                <a:fillRect/>
              </a:stretch>
            </p:blipFill>
            <p:spPr>
              <a:xfrm>
                <a:off x="4776223" y="3301003"/>
                <a:ext cx="1115401" cy="25563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00F3A94-6F5F-735F-669F-973DF2B97215}"/>
                  </a:ext>
                </a:extLst>
              </p14:cNvPr>
              <p14:cNvContentPartPr/>
              <p14:nvPr/>
            </p14:nvContentPartPr>
            <p14:xfrm>
              <a:off x="6652719" y="4501038"/>
              <a:ext cx="2157301" cy="497171"/>
            </p14:xfrm>
          </p:contentPart>
        </mc:Choice>
        <mc:Fallback xmlns="">
          <p:pic>
            <p:nvPicPr>
              <p:cNvPr id="8" name="Ink 7">
                <a:extLst>
                  <a:ext uri="{FF2B5EF4-FFF2-40B4-BE49-F238E27FC236}">
                    <a16:creationId xmlns:a16="http://schemas.microsoft.com/office/drawing/2014/main" id="{100F3A94-6F5F-735F-669F-973DF2B97215}"/>
                  </a:ext>
                </a:extLst>
              </p:cNvPr>
              <p:cNvPicPr/>
              <p:nvPr/>
            </p:nvPicPr>
            <p:blipFill>
              <a:blip r:embed="rId5"/>
              <a:stretch>
                <a:fillRect/>
              </a:stretch>
            </p:blipFill>
            <p:spPr>
              <a:xfrm>
                <a:off x="6643720" y="4492025"/>
                <a:ext cx="2174940" cy="51483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138DDE88-F6E9-12FD-00E1-A1EEB027C1A7}"/>
                  </a:ext>
                </a:extLst>
              </p14:cNvPr>
              <p14:cNvContentPartPr/>
              <p14:nvPr/>
            </p14:nvContentPartPr>
            <p14:xfrm>
              <a:off x="6652720" y="5835623"/>
              <a:ext cx="1595930" cy="385831"/>
            </p14:xfrm>
          </p:contentPart>
        </mc:Choice>
        <mc:Fallback xmlns="">
          <p:pic>
            <p:nvPicPr>
              <p:cNvPr id="12" name="Ink 11">
                <a:extLst>
                  <a:ext uri="{FF2B5EF4-FFF2-40B4-BE49-F238E27FC236}">
                    <a16:creationId xmlns:a16="http://schemas.microsoft.com/office/drawing/2014/main" id="{138DDE88-F6E9-12FD-00E1-A1EEB027C1A7}"/>
                  </a:ext>
                </a:extLst>
              </p:cNvPr>
              <p:cNvPicPr/>
              <p:nvPr/>
            </p:nvPicPr>
            <p:blipFill>
              <a:blip r:embed="rId7"/>
              <a:stretch>
                <a:fillRect/>
              </a:stretch>
            </p:blipFill>
            <p:spPr>
              <a:xfrm>
                <a:off x="6643724" y="5826608"/>
                <a:ext cx="1613563" cy="4035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98A9E25A-DF89-B4DE-284D-6D982E2107C8}"/>
                  </a:ext>
                </a:extLst>
              </p14:cNvPr>
              <p14:cNvContentPartPr/>
              <p14:nvPr/>
            </p14:nvContentPartPr>
            <p14:xfrm>
              <a:off x="6652720" y="2260902"/>
              <a:ext cx="1450905" cy="280952"/>
            </p14:xfrm>
          </p:contentPart>
        </mc:Choice>
        <mc:Fallback xmlns="">
          <p:pic>
            <p:nvPicPr>
              <p:cNvPr id="14" name="Ink 13">
                <a:extLst>
                  <a:ext uri="{FF2B5EF4-FFF2-40B4-BE49-F238E27FC236}">
                    <a16:creationId xmlns:a16="http://schemas.microsoft.com/office/drawing/2014/main" id="{98A9E25A-DF89-B4DE-284D-6D982E2107C8}"/>
                  </a:ext>
                </a:extLst>
              </p:cNvPr>
              <p:cNvPicPr/>
              <p:nvPr/>
            </p:nvPicPr>
            <p:blipFill>
              <a:blip r:embed="rId9"/>
              <a:stretch>
                <a:fillRect/>
              </a:stretch>
            </p:blipFill>
            <p:spPr>
              <a:xfrm>
                <a:off x="6643722" y="2251897"/>
                <a:ext cx="1468542" cy="29860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8E3F15DB-1A14-3EA9-0E3E-B710F2384832}"/>
                  </a:ext>
                </a:extLst>
              </p14:cNvPr>
              <p14:cNvContentPartPr/>
              <p14:nvPr/>
            </p14:nvContentPartPr>
            <p14:xfrm>
              <a:off x="4645095" y="2228187"/>
              <a:ext cx="1450905" cy="371763"/>
            </p14:xfrm>
          </p:contentPart>
        </mc:Choice>
        <mc:Fallback xmlns="">
          <p:pic>
            <p:nvPicPr>
              <p:cNvPr id="23" name="Ink 22">
                <a:extLst>
                  <a:ext uri="{FF2B5EF4-FFF2-40B4-BE49-F238E27FC236}">
                    <a16:creationId xmlns:a16="http://schemas.microsoft.com/office/drawing/2014/main" id="{8E3F15DB-1A14-3EA9-0E3E-B710F2384832}"/>
                  </a:ext>
                </a:extLst>
              </p:cNvPr>
              <p:cNvPicPr/>
              <p:nvPr/>
            </p:nvPicPr>
            <p:blipFill>
              <a:blip r:embed="rId11"/>
              <a:stretch>
                <a:fillRect/>
              </a:stretch>
            </p:blipFill>
            <p:spPr>
              <a:xfrm>
                <a:off x="4636094" y="2219190"/>
                <a:ext cx="1468546" cy="389397"/>
              </a:xfrm>
              <a:prstGeom prst="rect">
                <a:avLst/>
              </a:prstGeom>
            </p:spPr>
          </p:pic>
        </mc:Fallback>
      </mc:AlternateContent>
      <p:sp>
        <p:nvSpPr>
          <p:cNvPr id="24" name="TextBox 23">
            <a:extLst>
              <a:ext uri="{FF2B5EF4-FFF2-40B4-BE49-F238E27FC236}">
                <a16:creationId xmlns:a16="http://schemas.microsoft.com/office/drawing/2014/main" id="{3CC4BF9F-A149-46E3-422E-ED274915E485}"/>
              </a:ext>
            </a:extLst>
          </p:cNvPr>
          <p:cNvSpPr txBox="1"/>
          <p:nvPr/>
        </p:nvSpPr>
        <p:spPr>
          <a:xfrm>
            <a:off x="76200" y="6296766"/>
            <a:ext cx="12030075" cy="461665"/>
          </a:xfrm>
          <a:prstGeom prst="rect">
            <a:avLst/>
          </a:prstGeom>
          <a:noFill/>
        </p:spPr>
        <p:txBody>
          <a:bodyPr wrap="square" rtlCol="0">
            <a:spAutoFit/>
          </a:bodyPr>
          <a:lstStyle/>
          <a:p>
            <a:pPr algn="ctr"/>
            <a:r>
              <a:rPr lang="en-GB" sz="1200" dirty="0">
                <a:solidFill>
                  <a:srgbClr val="FF0000"/>
                </a:solidFill>
              </a:rPr>
              <a:t>Active participant in ISO TC224WG10,</a:t>
            </a:r>
            <a:r>
              <a:rPr lang="en-GB" sz="1200" dirty="0">
                <a:solidFill>
                  <a:srgbClr val="FF0000"/>
                </a:solidFill>
                <a:highlight>
                  <a:srgbClr val="FFFF00"/>
                </a:highlight>
              </a:rPr>
              <a:t> Secretariat</a:t>
            </a:r>
            <a:r>
              <a:rPr lang="en-GB" sz="1200" dirty="0">
                <a:solidFill>
                  <a:srgbClr val="FF0000"/>
                </a:solidFill>
              </a:rPr>
              <a:t>, </a:t>
            </a:r>
            <a:r>
              <a:rPr lang="en-GB" sz="1200" dirty="0">
                <a:solidFill>
                  <a:srgbClr val="FF0000"/>
                </a:solidFill>
                <a:highlight>
                  <a:srgbClr val="00FF00"/>
                </a:highlight>
              </a:rPr>
              <a:t>Delegations with nonwoven representation</a:t>
            </a:r>
            <a:r>
              <a:rPr lang="en-GB" sz="1200" dirty="0">
                <a:solidFill>
                  <a:srgbClr val="FF0000"/>
                </a:solidFill>
              </a:rPr>
              <a:t>, </a:t>
            </a:r>
          </a:p>
          <a:p>
            <a:pPr algn="ctr"/>
            <a:r>
              <a:rPr lang="en-GB" sz="1200" b="1" dirty="0">
                <a:solidFill>
                  <a:srgbClr val="7030A0"/>
                </a:solidFill>
              </a:rPr>
              <a:t>Consistent do not believe in </a:t>
            </a:r>
            <a:r>
              <a:rPr lang="en-GB" sz="1200" b="1" dirty="0" err="1">
                <a:solidFill>
                  <a:srgbClr val="7030A0"/>
                </a:solidFill>
              </a:rPr>
              <a:t>flushables</a:t>
            </a:r>
            <a:r>
              <a:rPr lang="en-GB" sz="1200" b="1" dirty="0">
                <a:solidFill>
                  <a:srgbClr val="7030A0"/>
                </a:solidFill>
              </a:rPr>
              <a:t> other than pee, poo and paper</a:t>
            </a:r>
            <a:r>
              <a:rPr lang="en-GB" sz="1200" dirty="0">
                <a:solidFill>
                  <a:srgbClr val="7030A0"/>
                </a:solidFill>
              </a:rPr>
              <a:t>.</a:t>
            </a:r>
          </a:p>
        </p:txBody>
      </p:sp>
      <mc:AlternateContent xmlns:mc="http://schemas.openxmlformats.org/markup-compatibility/2006" xmlns:p14="http://schemas.microsoft.com/office/powerpoint/2010/main">
        <mc:Choice Requires="p14">
          <p:contentPart p14:bwMode="auto" r:id="rId12">
            <p14:nvContentPartPr>
              <p14:cNvPr id="35" name="Ink 34">
                <a:extLst>
                  <a:ext uri="{FF2B5EF4-FFF2-40B4-BE49-F238E27FC236}">
                    <a16:creationId xmlns:a16="http://schemas.microsoft.com/office/drawing/2014/main" id="{2E8984B2-8655-B200-1A7D-9D821B590646}"/>
                  </a:ext>
                </a:extLst>
              </p14:cNvPr>
              <p14:cNvContentPartPr/>
              <p14:nvPr/>
            </p14:nvContentPartPr>
            <p14:xfrm>
              <a:off x="4413611" y="5810192"/>
              <a:ext cx="270" cy="270"/>
            </p14:xfrm>
          </p:contentPart>
        </mc:Choice>
        <mc:Fallback xmlns="">
          <p:pic>
            <p:nvPicPr>
              <p:cNvPr id="35" name="Ink 34">
                <a:extLst>
                  <a:ext uri="{FF2B5EF4-FFF2-40B4-BE49-F238E27FC236}">
                    <a16:creationId xmlns:a16="http://schemas.microsoft.com/office/drawing/2014/main" id="{2E8984B2-8655-B200-1A7D-9D821B590646}"/>
                  </a:ext>
                </a:extLst>
              </p:cNvPr>
              <p:cNvPicPr/>
              <p:nvPr/>
            </p:nvPicPr>
            <p:blipFill>
              <a:blip r:embed="rId13"/>
              <a:stretch>
                <a:fillRect/>
              </a:stretch>
            </p:blipFill>
            <p:spPr>
              <a:xfrm>
                <a:off x="4406861" y="5803442"/>
                <a:ext cx="13500" cy="135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2" name="Ink 41">
                <a:extLst>
                  <a:ext uri="{FF2B5EF4-FFF2-40B4-BE49-F238E27FC236}">
                    <a16:creationId xmlns:a16="http://schemas.microsoft.com/office/drawing/2014/main" id="{A764ED2F-18E4-4864-C5AD-905558B07879}"/>
                  </a:ext>
                </a:extLst>
              </p14:cNvPr>
              <p14:cNvContentPartPr/>
              <p14:nvPr/>
            </p14:nvContentPartPr>
            <p14:xfrm>
              <a:off x="8810021" y="5944922"/>
              <a:ext cx="270" cy="270"/>
            </p14:xfrm>
          </p:contentPart>
        </mc:Choice>
        <mc:Fallback xmlns="">
          <p:pic>
            <p:nvPicPr>
              <p:cNvPr id="42" name="Ink 41">
                <a:extLst>
                  <a:ext uri="{FF2B5EF4-FFF2-40B4-BE49-F238E27FC236}">
                    <a16:creationId xmlns:a16="http://schemas.microsoft.com/office/drawing/2014/main" id="{A764ED2F-18E4-4864-C5AD-905558B07879}"/>
                  </a:ext>
                </a:extLst>
              </p:cNvPr>
              <p:cNvPicPr/>
              <p:nvPr/>
            </p:nvPicPr>
            <p:blipFill>
              <a:blip r:embed="rId13"/>
              <a:stretch>
                <a:fillRect/>
              </a:stretch>
            </p:blipFill>
            <p:spPr>
              <a:xfrm>
                <a:off x="8803271" y="5938172"/>
                <a:ext cx="13500" cy="13500"/>
              </a:xfrm>
              <a:prstGeom prst="rect">
                <a:avLst/>
              </a:prstGeom>
            </p:spPr>
          </p:pic>
        </mc:Fallback>
      </mc:AlternateContent>
      <p:grpSp>
        <p:nvGrpSpPr>
          <p:cNvPr id="45" name="Group 44">
            <a:extLst>
              <a:ext uri="{FF2B5EF4-FFF2-40B4-BE49-F238E27FC236}">
                <a16:creationId xmlns:a16="http://schemas.microsoft.com/office/drawing/2014/main" id="{7AEB805E-B5E5-B8B7-37AB-C5BAC287854D}"/>
              </a:ext>
            </a:extLst>
          </p:cNvPr>
          <p:cNvGrpSpPr/>
          <p:nvPr/>
        </p:nvGrpSpPr>
        <p:grpSpPr>
          <a:xfrm>
            <a:off x="8041871" y="5822072"/>
            <a:ext cx="270" cy="270"/>
            <a:chOff x="7166495" y="6619763"/>
            <a:chExt cx="360" cy="360"/>
          </a:xfrm>
        </p:grpSpPr>
        <mc:AlternateContent xmlns:mc="http://schemas.openxmlformats.org/markup-compatibility/2006" xmlns:p14="http://schemas.microsoft.com/office/powerpoint/2010/main">
          <mc:Choice Requires="p14">
            <p:contentPart p14:bwMode="auto" r:id="rId15">
              <p14:nvContentPartPr>
                <p14:cNvPr id="43" name="Ink 42">
                  <a:extLst>
                    <a:ext uri="{FF2B5EF4-FFF2-40B4-BE49-F238E27FC236}">
                      <a16:creationId xmlns:a16="http://schemas.microsoft.com/office/drawing/2014/main" id="{8CAB7196-251A-07CD-23E4-1CCD0DF1436A}"/>
                    </a:ext>
                  </a:extLst>
                </p14:cNvPr>
                <p14:cNvContentPartPr/>
                <p14:nvPr/>
              </p14:nvContentPartPr>
              <p14:xfrm>
                <a:off x="7166495" y="6619763"/>
                <a:ext cx="360" cy="360"/>
              </p14:xfrm>
            </p:contentPart>
          </mc:Choice>
          <mc:Fallback xmlns="">
            <p:pic>
              <p:nvPicPr>
                <p:cNvPr id="43" name="Ink 42">
                  <a:extLst>
                    <a:ext uri="{FF2B5EF4-FFF2-40B4-BE49-F238E27FC236}">
                      <a16:creationId xmlns:a16="http://schemas.microsoft.com/office/drawing/2014/main" id="{8CAB7196-251A-07CD-23E4-1CCD0DF1436A}"/>
                    </a:ext>
                  </a:extLst>
                </p:cNvPr>
                <p:cNvPicPr/>
                <p:nvPr/>
              </p:nvPicPr>
              <p:blipFill>
                <a:blip r:embed="rId24"/>
                <a:stretch>
                  <a:fillRect/>
                </a:stretch>
              </p:blipFill>
              <p:spPr>
                <a:xfrm>
                  <a:off x="7157855" y="661076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4" name="Ink 43">
                  <a:extLst>
                    <a:ext uri="{FF2B5EF4-FFF2-40B4-BE49-F238E27FC236}">
                      <a16:creationId xmlns:a16="http://schemas.microsoft.com/office/drawing/2014/main" id="{4B2777CA-87F8-7042-440C-0C70F26F251D}"/>
                    </a:ext>
                  </a:extLst>
                </p14:cNvPr>
                <p14:cNvContentPartPr/>
                <p14:nvPr/>
              </p14:nvContentPartPr>
              <p14:xfrm>
                <a:off x="7166495" y="6619763"/>
                <a:ext cx="360" cy="360"/>
              </p14:xfrm>
            </p:contentPart>
          </mc:Choice>
          <mc:Fallback xmlns="">
            <p:pic>
              <p:nvPicPr>
                <p:cNvPr id="44" name="Ink 43">
                  <a:extLst>
                    <a:ext uri="{FF2B5EF4-FFF2-40B4-BE49-F238E27FC236}">
                      <a16:creationId xmlns:a16="http://schemas.microsoft.com/office/drawing/2014/main" id="{4B2777CA-87F8-7042-440C-0C70F26F251D}"/>
                    </a:ext>
                  </a:extLst>
                </p:cNvPr>
                <p:cNvPicPr/>
                <p:nvPr/>
              </p:nvPicPr>
              <p:blipFill>
                <a:blip r:embed="rId24"/>
                <a:stretch>
                  <a:fillRect/>
                </a:stretch>
              </p:blipFill>
              <p:spPr>
                <a:xfrm>
                  <a:off x="7157855" y="6610763"/>
                  <a:ext cx="18000" cy="18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38" name="Ink 37">
                <a:extLst>
                  <a:ext uri="{FF2B5EF4-FFF2-40B4-BE49-F238E27FC236}">
                    <a16:creationId xmlns:a16="http://schemas.microsoft.com/office/drawing/2014/main" id="{A5575D5A-2CCD-568A-71F7-B36C54269DED}"/>
                  </a:ext>
                </a:extLst>
              </p14:cNvPr>
              <p14:cNvContentPartPr/>
              <p14:nvPr/>
            </p14:nvContentPartPr>
            <p14:xfrm>
              <a:off x="-800035" y="5340616"/>
              <a:ext cx="360" cy="360"/>
            </p14:xfrm>
          </p:contentPart>
        </mc:Choice>
        <mc:Fallback xmlns="">
          <p:pic>
            <p:nvPicPr>
              <p:cNvPr id="38" name="Ink 37">
                <a:extLst>
                  <a:ext uri="{FF2B5EF4-FFF2-40B4-BE49-F238E27FC236}">
                    <a16:creationId xmlns:a16="http://schemas.microsoft.com/office/drawing/2014/main" id="{A5575D5A-2CCD-568A-71F7-B36C54269DED}"/>
                  </a:ext>
                </a:extLst>
              </p:cNvPr>
              <p:cNvPicPr/>
              <p:nvPr/>
            </p:nvPicPr>
            <p:blipFill>
              <a:blip r:embed="rId27"/>
              <a:stretch>
                <a:fillRect/>
              </a:stretch>
            </p:blipFill>
            <p:spPr>
              <a:xfrm>
                <a:off x="-863035" y="4962616"/>
                <a:ext cx="126000" cy="75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 name="Ink 6">
                <a:extLst>
                  <a:ext uri="{FF2B5EF4-FFF2-40B4-BE49-F238E27FC236}">
                    <a16:creationId xmlns:a16="http://schemas.microsoft.com/office/drawing/2014/main" id="{42EBF630-A6A9-903F-AB8D-B7F659191570}"/>
                  </a:ext>
                </a:extLst>
              </p14:cNvPr>
              <p14:cNvContentPartPr/>
              <p14:nvPr/>
            </p14:nvContentPartPr>
            <p14:xfrm>
              <a:off x="2563501" y="2262989"/>
              <a:ext cx="1718205" cy="332280"/>
            </p14:xfrm>
          </p:contentPart>
        </mc:Choice>
        <mc:Fallback xmlns="">
          <p:pic>
            <p:nvPicPr>
              <p:cNvPr id="7" name="Ink 6">
                <a:extLst>
                  <a:ext uri="{FF2B5EF4-FFF2-40B4-BE49-F238E27FC236}">
                    <a16:creationId xmlns:a16="http://schemas.microsoft.com/office/drawing/2014/main" id="{42EBF630-A6A9-903F-AB8D-B7F659191570}"/>
                  </a:ext>
                </a:extLst>
              </p:cNvPr>
              <p:cNvPicPr/>
              <p:nvPr/>
            </p:nvPicPr>
            <p:blipFill>
              <a:blip r:embed="rId29"/>
              <a:stretch>
                <a:fillRect/>
              </a:stretch>
            </p:blipFill>
            <p:spPr>
              <a:xfrm>
                <a:off x="2554498" y="2253989"/>
                <a:ext cx="1735852" cy="349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 name="Ink 9">
                <a:extLst>
                  <a:ext uri="{FF2B5EF4-FFF2-40B4-BE49-F238E27FC236}">
                    <a16:creationId xmlns:a16="http://schemas.microsoft.com/office/drawing/2014/main" id="{55883115-F8B4-1687-F515-E5C9068EE97C}"/>
                  </a:ext>
                </a:extLst>
              </p14:cNvPr>
              <p14:cNvContentPartPr/>
              <p14:nvPr/>
            </p14:nvContentPartPr>
            <p14:xfrm>
              <a:off x="131709" y="5864371"/>
              <a:ext cx="1348681" cy="385831"/>
            </p14:xfrm>
          </p:contentPart>
        </mc:Choice>
        <mc:Fallback xmlns="">
          <p:pic>
            <p:nvPicPr>
              <p:cNvPr id="10" name="Ink 9">
                <a:extLst>
                  <a:ext uri="{FF2B5EF4-FFF2-40B4-BE49-F238E27FC236}">
                    <a16:creationId xmlns:a16="http://schemas.microsoft.com/office/drawing/2014/main" id="{55883115-F8B4-1687-F515-E5C9068EE97C}"/>
                  </a:ext>
                </a:extLst>
              </p:cNvPr>
              <p:cNvPicPr/>
              <p:nvPr/>
            </p:nvPicPr>
            <p:blipFill>
              <a:blip r:embed="rId31"/>
              <a:stretch>
                <a:fillRect/>
              </a:stretch>
            </p:blipFill>
            <p:spPr>
              <a:xfrm>
                <a:off x="122708" y="5855365"/>
                <a:ext cx="1366323" cy="403483"/>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3" name="Ink 12">
                <a:extLst>
                  <a:ext uri="{FF2B5EF4-FFF2-40B4-BE49-F238E27FC236}">
                    <a16:creationId xmlns:a16="http://schemas.microsoft.com/office/drawing/2014/main" id="{2C2E35BD-33C0-138F-03E7-0D8EDA0FD5CE}"/>
                  </a:ext>
                </a:extLst>
              </p14:cNvPr>
              <p14:cNvContentPartPr/>
              <p14:nvPr/>
            </p14:nvContentPartPr>
            <p14:xfrm>
              <a:off x="4645096" y="5864371"/>
              <a:ext cx="1326600" cy="406746"/>
            </p14:xfrm>
          </p:contentPart>
        </mc:Choice>
        <mc:Fallback xmlns="">
          <p:pic>
            <p:nvPicPr>
              <p:cNvPr id="13" name="Ink 12">
                <a:extLst>
                  <a:ext uri="{FF2B5EF4-FFF2-40B4-BE49-F238E27FC236}">
                    <a16:creationId xmlns:a16="http://schemas.microsoft.com/office/drawing/2014/main" id="{2C2E35BD-33C0-138F-03E7-0D8EDA0FD5CE}"/>
                  </a:ext>
                </a:extLst>
              </p:cNvPr>
              <p:cNvPicPr/>
              <p:nvPr/>
            </p:nvPicPr>
            <p:blipFill>
              <a:blip r:embed="rId33"/>
              <a:stretch>
                <a:fillRect/>
              </a:stretch>
            </p:blipFill>
            <p:spPr>
              <a:xfrm>
                <a:off x="4636096" y="5855364"/>
                <a:ext cx="1344240" cy="42439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 name="Ink 18">
                <a:extLst>
                  <a:ext uri="{FF2B5EF4-FFF2-40B4-BE49-F238E27FC236}">
                    <a16:creationId xmlns:a16="http://schemas.microsoft.com/office/drawing/2014/main" id="{BF6DE19F-EF3E-5654-DBA9-7907BF7F068F}"/>
                  </a:ext>
                </a:extLst>
              </p14:cNvPr>
              <p14:cNvContentPartPr/>
              <p14:nvPr/>
            </p14:nvContentPartPr>
            <p14:xfrm>
              <a:off x="4645096" y="2599390"/>
              <a:ext cx="1475274" cy="343261"/>
            </p14:xfrm>
          </p:contentPart>
        </mc:Choice>
        <mc:Fallback xmlns="">
          <p:pic>
            <p:nvPicPr>
              <p:cNvPr id="19" name="Ink 18">
                <a:extLst>
                  <a:ext uri="{FF2B5EF4-FFF2-40B4-BE49-F238E27FC236}">
                    <a16:creationId xmlns:a16="http://schemas.microsoft.com/office/drawing/2014/main" id="{BF6DE19F-EF3E-5654-DBA9-7907BF7F068F}"/>
                  </a:ext>
                </a:extLst>
              </p:cNvPr>
              <p:cNvPicPr/>
              <p:nvPr/>
            </p:nvPicPr>
            <p:blipFill>
              <a:blip r:embed="rId35"/>
              <a:stretch>
                <a:fillRect/>
              </a:stretch>
            </p:blipFill>
            <p:spPr>
              <a:xfrm>
                <a:off x="4636096" y="2590385"/>
                <a:ext cx="1492914" cy="36091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AE5EDB0A-2C03-B409-6936-166B3F2400B1}"/>
                  </a:ext>
                </a:extLst>
              </p14:cNvPr>
              <p14:cNvContentPartPr/>
              <p14:nvPr/>
            </p14:nvContentPartPr>
            <p14:xfrm>
              <a:off x="6652720" y="2586475"/>
              <a:ext cx="1912296" cy="381825"/>
            </p14:xfrm>
          </p:contentPart>
        </mc:Choice>
        <mc:Fallback xmlns="">
          <p:pic>
            <p:nvPicPr>
              <p:cNvPr id="26" name="Ink 25">
                <a:extLst>
                  <a:ext uri="{FF2B5EF4-FFF2-40B4-BE49-F238E27FC236}">
                    <a16:creationId xmlns:a16="http://schemas.microsoft.com/office/drawing/2014/main" id="{AE5EDB0A-2C03-B409-6936-166B3F2400B1}"/>
                  </a:ext>
                </a:extLst>
              </p:cNvPr>
              <p:cNvPicPr/>
              <p:nvPr/>
            </p:nvPicPr>
            <p:blipFill>
              <a:blip r:embed="rId37"/>
              <a:stretch>
                <a:fillRect/>
              </a:stretch>
            </p:blipFill>
            <p:spPr>
              <a:xfrm>
                <a:off x="6643720" y="2577470"/>
                <a:ext cx="1929936" cy="39947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Ink 27">
                <a:extLst>
                  <a:ext uri="{FF2B5EF4-FFF2-40B4-BE49-F238E27FC236}">
                    <a16:creationId xmlns:a16="http://schemas.microsoft.com/office/drawing/2014/main" id="{604C6AEF-3D04-84D4-E73B-D109910F260E}"/>
                  </a:ext>
                </a:extLst>
              </p14:cNvPr>
              <p14:cNvContentPartPr/>
              <p14:nvPr/>
            </p14:nvContentPartPr>
            <p14:xfrm>
              <a:off x="2415967" y="3416764"/>
              <a:ext cx="1907280" cy="566841"/>
            </p14:xfrm>
          </p:contentPart>
        </mc:Choice>
        <mc:Fallback xmlns="">
          <p:pic>
            <p:nvPicPr>
              <p:cNvPr id="28" name="Ink 27">
                <a:extLst>
                  <a:ext uri="{FF2B5EF4-FFF2-40B4-BE49-F238E27FC236}">
                    <a16:creationId xmlns:a16="http://schemas.microsoft.com/office/drawing/2014/main" id="{604C6AEF-3D04-84D4-E73B-D109910F260E}"/>
                  </a:ext>
                </a:extLst>
              </p:cNvPr>
              <p:cNvPicPr/>
              <p:nvPr/>
            </p:nvPicPr>
            <p:blipFill>
              <a:blip r:embed="rId39"/>
              <a:stretch>
                <a:fillRect/>
              </a:stretch>
            </p:blipFill>
            <p:spPr>
              <a:xfrm>
                <a:off x="2406967" y="3407761"/>
                <a:ext cx="1924920" cy="58448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 name="Ink 29">
                <a:extLst>
                  <a:ext uri="{FF2B5EF4-FFF2-40B4-BE49-F238E27FC236}">
                    <a16:creationId xmlns:a16="http://schemas.microsoft.com/office/drawing/2014/main" id="{D343A859-A20F-297E-304D-393FAC9B2F43}"/>
                  </a:ext>
                </a:extLst>
              </p14:cNvPr>
              <p14:cNvContentPartPr/>
              <p14:nvPr/>
            </p14:nvContentPartPr>
            <p14:xfrm>
              <a:off x="124272" y="2917123"/>
              <a:ext cx="1356119" cy="392881"/>
            </p14:xfrm>
          </p:contentPart>
        </mc:Choice>
        <mc:Fallback xmlns="">
          <p:pic>
            <p:nvPicPr>
              <p:cNvPr id="30" name="Ink 29">
                <a:extLst>
                  <a:ext uri="{FF2B5EF4-FFF2-40B4-BE49-F238E27FC236}">
                    <a16:creationId xmlns:a16="http://schemas.microsoft.com/office/drawing/2014/main" id="{D343A859-A20F-297E-304D-393FAC9B2F43}"/>
                  </a:ext>
                </a:extLst>
              </p:cNvPr>
              <p:cNvPicPr/>
              <p:nvPr/>
            </p:nvPicPr>
            <p:blipFill>
              <a:blip r:embed="rId41"/>
              <a:stretch>
                <a:fillRect/>
              </a:stretch>
            </p:blipFill>
            <p:spPr>
              <a:xfrm>
                <a:off x="115274" y="2908120"/>
                <a:ext cx="1373754" cy="410526"/>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Ink 30">
                <a:extLst>
                  <a:ext uri="{FF2B5EF4-FFF2-40B4-BE49-F238E27FC236}">
                    <a16:creationId xmlns:a16="http://schemas.microsoft.com/office/drawing/2014/main" id="{CB3D1F86-1DDE-07BC-0032-E1410855D3CB}"/>
                  </a:ext>
                </a:extLst>
              </p14:cNvPr>
              <p14:cNvContentPartPr/>
              <p14:nvPr/>
            </p14:nvContentPartPr>
            <p14:xfrm>
              <a:off x="4155850" y="5454391"/>
              <a:ext cx="360" cy="360"/>
            </p14:xfrm>
          </p:contentPart>
        </mc:Choice>
        <mc:Fallback xmlns="">
          <p:pic>
            <p:nvPicPr>
              <p:cNvPr id="31" name="Ink 30">
                <a:extLst>
                  <a:ext uri="{FF2B5EF4-FFF2-40B4-BE49-F238E27FC236}">
                    <a16:creationId xmlns:a16="http://schemas.microsoft.com/office/drawing/2014/main" id="{CB3D1F86-1DDE-07BC-0032-E1410855D3CB}"/>
                  </a:ext>
                </a:extLst>
              </p:cNvPr>
              <p:cNvPicPr/>
              <p:nvPr/>
            </p:nvPicPr>
            <p:blipFill>
              <a:blip r:embed="rId13"/>
              <a:stretch>
                <a:fillRect/>
              </a:stretch>
            </p:blipFill>
            <p:spPr>
              <a:xfrm>
                <a:off x="4146850" y="54453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3" name="Ink 32">
                <a:extLst>
                  <a:ext uri="{FF2B5EF4-FFF2-40B4-BE49-F238E27FC236}">
                    <a16:creationId xmlns:a16="http://schemas.microsoft.com/office/drawing/2014/main" id="{BD9E2567-2B2E-6EAD-2D11-CB39E1CA3A20}"/>
                  </a:ext>
                </a:extLst>
              </p14:cNvPr>
              <p14:cNvContentPartPr/>
              <p14:nvPr/>
            </p14:nvContentPartPr>
            <p14:xfrm>
              <a:off x="174487" y="5397066"/>
              <a:ext cx="1434878" cy="328680"/>
            </p14:xfrm>
          </p:contentPart>
        </mc:Choice>
        <mc:Fallback xmlns="">
          <p:pic>
            <p:nvPicPr>
              <p:cNvPr id="33" name="Ink 32">
                <a:extLst>
                  <a:ext uri="{FF2B5EF4-FFF2-40B4-BE49-F238E27FC236}">
                    <a16:creationId xmlns:a16="http://schemas.microsoft.com/office/drawing/2014/main" id="{BD9E2567-2B2E-6EAD-2D11-CB39E1CA3A20}"/>
                  </a:ext>
                </a:extLst>
              </p:cNvPr>
              <p:cNvPicPr/>
              <p:nvPr/>
            </p:nvPicPr>
            <p:blipFill>
              <a:blip r:embed="rId44"/>
              <a:stretch>
                <a:fillRect/>
              </a:stretch>
            </p:blipFill>
            <p:spPr>
              <a:xfrm>
                <a:off x="165485" y="5388066"/>
                <a:ext cx="1452521" cy="3463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FFB23751-CBE6-8A9A-A91E-CE2F3746F8C2}"/>
                  </a:ext>
                </a:extLst>
              </p14:cNvPr>
              <p14:cNvContentPartPr/>
              <p14:nvPr/>
            </p14:nvContentPartPr>
            <p14:xfrm>
              <a:off x="124273" y="4998209"/>
              <a:ext cx="2291694" cy="307502"/>
            </p14:xfrm>
          </p:contentPart>
        </mc:Choice>
        <mc:Fallback xmlns="">
          <p:pic>
            <p:nvPicPr>
              <p:cNvPr id="36" name="Ink 35">
                <a:extLst>
                  <a:ext uri="{FF2B5EF4-FFF2-40B4-BE49-F238E27FC236}">
                    <a16:creationId xmlns:a16="http://schemas.microsoft.com/office/drawing/2014/main" id="{FFB23751-CBE6-8A9A-A91E-CE2F3746F8C2}"/>
                  </a:ext>
                </a:extLst>
              </p:cNvPr>
              <p:cNvPicPr/>
              <p:nvPr/>
            </p:nvPicPr>
            <p:blipFill>
              <a:blip r:embed="rId46"/>
              <a:stretch>
                <a:fillRect/>
              </a:stretch>
            </p:blipFill>
            <p:spPr>
              <a:xfrm>
                <a:off x="115270" y="4989207"/>
                <a:ext cx="2309339" cy="32514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9" name="Ink 38">
                <a:extLst>
                  <a:ext uri="{FF2B5EF4-FFF2-40B4-BE49-F238E27FC236}">
                    <a16:creationId xmlns:a16="http://schemas.microsoft.com/office/drawing/2014/main" id="{D8E05A91-612F-4583-F740-B31709C1EA44}"/>
                  </a:ext>
                </a:extLst>
              </p14:cNvPr>
              <p14:cNvContentPartPr/>
              <p14:nvPr/>
            </p14:nvContentPartPr>
            <p14:xfrm>
              <a:off x="4645096" y="4964920"/>
              <a:ext cx="1984304" cy="432145"/>
            </p14:xfrm>
          </p:contentPart>
        </mc:Choice>
        <mc:Fallback xmlns="">
          <p:pic>
            <p:nvPicPr>
              <p:cNvPr id="39" name="Ink 38">
                <a:extLst>
                  <a:ext uri="{FF2B5EF4-FFF2-40B4-BE49-F238E27FC236}">
                    <a16:creationId xmlns:a16="http://schemas.microsoft.com/office/drawing/2014/main" id="{D8E05A91-612F-4583-F740-B31709C1EA44}"/>
                  </a:ext>
                </a:extLst>
              </p:cNvPr>
              <p:cNvPicPr/>
              <p:nvPr/>
            </p:nvPicPr>
            <p:blipFill>
              <a:blip r:embed="rId48"/>
              <a:stretch>
                <a:fillRect/>
              </a:stretch>
            </p:blipFill>
            <p:spPr>
              <a:xfrm>
                <a:off x="4636096" y="4955917"/>
                <a:ext cx="2001944" cy="449791"/>
              </a:xfrm>
              <a:prstGeom prst="rect">
                <a:avLst/>
              </a:prstGeom>
            </p:spPr>
          </p:pic>
        </mc:Fallback>
      </mc:AlternateContent>
      <p:sp>
        <p:nvSpPr>
          <p:cNvPr id="40" name="TextBox 39">
            <a:extLst>
              <a:ext uri="{FF2B5EF4-FFF2-40B4-BE49-F238E27FC236}">
                <a16:creationId xmlns:a16="http://schemas.microsoft.com/office/drawing/2014/main" id="{9E6C1CC2-D785-9BC3-F498-981EE14788E6}"/>
              </a:ext>
            </a:extLst>
          </p:cNvPr>
          <p:cNvSpPr txBox="1"/>
          <p:nvPr/>
        </p:nvSpPr>
        <p:spPr>
          <a:xfrm>
            <a:off x="37652" y="1834455"/>
            <a:ext cx="12030075" cy="461665"/>
          </a:xfrm>
          <a:prstGeom prst="rect">
            <a:avLst/>
          </a:prstGeom>
          <a:noFill/>
        </p:spPr>
        <p:txBody>
          <a:bodyPr wrap="square" rtlCol="0">
            <a:spAutoFit/>
          </a:bodyPr>
          <a:lstStyle/>
          <a:p>
            <a:pPr algn="ctr"/>
            <a:r>
              <a:rPr lang="en-GB" sz="2400" dirty="0"/>
              <a:t>14 delegations are countries  in which there are potential </a:t>
            </a:r>
            <a:r>
              <a:rPr lang="en-GB" sz="2400" dirty="0" err="1"/>
              <a:t>EurEau</a:t>
            </a:r>
            <a:r>
              <a:rPr lang="en-GB" sz="2400" dirty="0"/>
              <a:t> members</a:t>
            </a:r>
          </a:p>
        </p:txBody>
      </p:sp>
      <mc:AlternateContent xmlns:mc="http://schemas.openxmlformats.org/markup-compatibility/2006" xmlns:p14="http://schemas.microsoft.com/office/powerpoint/2010/main">
        <mc:Choice Requires="p14">
          <p:contentPart p14:bwMode="auto" r:id="rId49">
            <p14:nvContentPartPr>
              <p14:cNvPr id="46" name="Ink 45">
                <a:extLst>
                  <a:ext uri="{FF2B5EF4-FFF2-40B4-BE49-F238E27FC236}">
                    <a16:creationId xmlns:a16="http://schemas.microsoft.com/office/drawing/2014/main" id="{C5390C7E-3CAC-920F-62F4-E4B7B8917CAF}"/>
                  </a:ext>
                </a:extLst>
              </p14:cNvPr>
              <p14:cNvContentPartPr/>
              <p14:nvPr/>
            </p14:nvContentPartPr>
            <p14:xfrm>
              <a:off x="8500655" y="1811143"/>
              <a:ext cx="2499178" cy="515014"/>
            </p14:xfrm>
          </p:contentPart>
        </mc:Choice>
        <mc:Fallback xmlns="">
          <p:pic>
            <p:nvPicPr>
              <p:cNvPr id="46" name="Ink 45">
                <a:extLst>
                  <a:ext uri="{FF2B5EF4-FFF2-40B4-BE49-F238E27FC236}">
                    <a16:creationId xmlns:a16="http://schemas.microsoft.com/office/drawing/2014/main" id="{C5390C7E-3CAC-920F-62F4-E4B7B8917CAF}"/>
                  </a:ext>
                </a:extLst>
              </p:cNvPr>
              <p:cNvPicPr/>
              <p:nvPr/>
            </p:nvPicPr>
            <p:blipFill>
              <a:blip r:embed="rId50"/>
              <a:stretch>
                <a:fillRect/>
              </a:stretch>
            </p:blipFill>
            <p:spPr>
              <a:xfrm>
                <a:off x="8491655" y="1802139"/>
                <a:ext cx="2516818" cy="532661"/>
              </a:xfrm>
              <a:prstGeom prst="rect">
                <a:avLst/>
              </a:prstGeom>
            </p:spPr>
          </p:pic>
        </mc:Fallback>
      </mc:AlternateContent>
    </p:spTree>
    <p:extLst>
      <p:ext uri="{BB962C8B-B14F-4D97-AF65-F5344CB8AC3E}">
        <p14:creationId xmlns:p14="http://schemas.microsoft.com/office/powerpoint/2010/main" val="2327970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306F64-5B5D-C0B1-5C7B-F79FC121979E}"/>
              </a:ext>
            </a:extLst>
          </p:cNvPr>
          <p:cNvSpPr>
            <a:spLocks noGrp="1"/>
          </p:cNvSpPr>
          <p:nvPr>
            <p:ph type="title"/>
          </p:nvPr>
        </p:nvSpPr>
        <p:spPr>
          <a:xfrm>
            <a:off x="686834" y="1153572"/>
            <a:ext cx="3200400" cy="4461163"/>
          </a:xfrm>
        </p:spPr>
        <p:txBody>
          <a:bodyPr>
            <a:normAutofit/>
          </a:bodyPr>
          <a:lstStyle/>
          <a:p>
            <a:r>
              <a:rPr lang="en-GB">
                <a:solidFill>
                  <a:srgbClr val="FFFFFF"/>
                </a:solidFill>
              </a:rPr>
              <a:t>What should the wipes industry do next in relation to ISO?</a:t>
            </a:r>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24" name="Content Placeholder 2">
            <a:extLst>
              <a:ext uri="{FF2B5EF4-FFF2-40B4-BE49-F238E27FC236}">
                <a16:creationId xmlns:a16="http://schemas.microsoft.com/office/drawing/2014/main" id="{2764F448-E76C-84A6-98AA-B784AC8CD1F5}"/>
              </a:ext>
            </a:extLst>
          </p:cNvPr>
          <p:cNvGraphicFramePr>
            <a:graphicFrameLocks noGrp="1"/>
          </p:cNvGraphicFramePr>
          <p:nvPr>
            <p:ph idx="1"/>
            <p:extLst>
              <p:ext uri="{D42A27DB-BD31-4B8C-83A1-F6EECF244321}">
                <p14:modId xmlns:p14="http://schemas.microsoft.com/office/powerpoint/2010/main" val="2485711306"/>
              </p:ext>
            </p:extLst>
          </p:nvPr>
        </p:nvGraphicFramePr>
        <p:xfrm>
          <a:off x="4447308" y="591344"/>
          <a:ext cx="6906491" cy="5585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98D9EA72-46BE-7D77-6D0E-B347BC4D3233}"/>
                  </a:ext>
                </a:extLst>
              </p14:cNvPr>
              <p14:cNvContentPartPr/>
              <p14:nvPr/>
            </p14:nvContentPartPr>
            <p14:xfrm>
              <a:off x="5973744" y="658689"/>
              <a:ext cx="2715208" cy="431640"/>
            </p14:xfrm>
          </p:contentPart>
        </mc:Choice>
        <mc:Fallback xmlns="">
          <p:pic>
            <p:nvPicPr>
              <p:cNvPr id="7" name="Ink 6">
                <a:extLst>
                  <a:ext uri="{FF2B5EF4-FFF2-40B4-BE49-F238E27FC236}">
                    <a16:creationId xmlns:a16="http://schemas.microsoft.com/office/drawing/2014/main" id="{98D9EA72-46BE-7D77-6D0E-B347BC4D3233}"/>
                  </a:ext>
                </a:extLst>
              </p:cNvPr>
              <p:cNvPicPr/>
              <p:nvPr/>
            </p:nvPicPr>
            <p:blipFill>
              <a:blip r:embed="rId8"/>
              <a:stretch>
                <a:fillRect/>
              </a:stretch>
            </p:blipFill>
            <p:spPr>
              <a:xfrm>
                <a:off x="5964744" y="649689"/>
                <a:ext cx="2732849" cy="449280"/>
              </a:xfrm>
              <a:prstGeom prst="rect">
                <a:avLst/>
              </a:prstGeom>
            </p:spPr>
          </p:pic>
        </mc:Fallback>
      </mc:AlternateContent>
      <p:sp>
        <p:nvSpPr>
          <p:cNvPr id="4" name="TextBox 3">
            <a:extLst>
              <a:ext uri="{FF2B5EF4-FFF2-40B4-BE49-F238E27FC236}">
                <a16:creationId xmlns:a16="http://schemas.microsoft.com/office/drawing/2014/main" id="{DD25BA8F-72A2-FCD1-C564-665656188B03}"/>
              </a:ext>
            </a:extLst>
          </p:cNvPr>
          <p:cNvSpPr txBox="1"/>
          <p:nvPr/>
        </p:nvSpPr>
        <p:spPr>
          <a:xfrm>
            <a:off x="2484991" y="6385335"/>
            <a:ext cx="9707009" cy="481414"/>
          </a:xfrm>
          <a:prstGeom prst="rect">
            <a:avLst/>
          </a:prstGeom>
          <a:noFill/>
        </p:spPr>
        <p:txBody>
          <a:bodyPr wrap="square">
            <a:spAutoFit/>
          </a:bodyPr>
          <a:lstStyle/>
          <a:p>
            <a:pPr lvl="1" indent="-228600" defTabSz="914400">
              <a:lnSpc>
                <a:spcPct val="90000"/>
              </a:lnSpc>
              <a:spcAft>
                <a:spcPts val="600"/>
              </a:spcAft>
              <a:buFont typeface="Arial" panose="020B0604020202020204" pitchFamily="34" charset="0"/>
              <a:buChar char="•"/>
            </a:pPr>
            <a:r>
              <a:rPr lang="en-US" sz="1400" dirty="0">
                <a:solidFill>
                  <a:srgbClr val="FF0000">
                    <a:alpha val="80000"/>
                  </a:srgbClr>
                </a:solidFill>
              </a:rPr>
              <a:t>The  views expressed in this presentation are my own and do not reflect any  </a:t>
            </a:r>
            <a:r>
              <a:rPr lang="en-US" sz="1400" dirty="0" err="1">
                <a:solidFill>
                  <a:srgbClr val="FF0000">
                    <a:alpha val="80000"/>
                  </a:srgbClr>
                </a:solidFill>
              </a:rPr>
              <a:t>organisation</a:t>
            </a:r>
            <a:r>
              <a:rPr lang="en-US" sz="1400" dirty="0">
                <a:solidFill>
                  <a:srgbClr val="FF0000">
                    <a:alpha val="80000"/>
                  </a:srgbClr>
                </a:solidFill>
              </a:rPr>
              <a:t> / body</a:t>
            </a:r>
            <a:r>
              <a:rPr lang="en-US" sz="1400" b="1" dirty="0">
                <a:solidFill>
                  <a:srgbClr val="FF0000">
                    <a:alpha val="80000"/>
                  </a:srgbClr>
                </a:solidFill>
              </a:rPr>
              <a:t>.    I am </a:t>
            </a:r>
            <a:r>
              <a:rPr lang="en-US" sz="1400" b="1" u="sng" dirty="0">
                <a:solidFill>
                  <a:srgbClr val="FF0000">
                    <a:alpha val="80000"/>
                  </a:srgbClr>
                </a:solidFill>
              </a:rPr>
              <a:t>not</a:t>
            </a:r>
            <a:r>
              <a:rPr lang="en-US" sz="1400" b="1" dirty="0">
                <a:solidFill>
                  <a:srgbClr val="FF0000">
                    <a:alpha val="80000"/>
                  </a:srgbClr>
                </a:solidFill>
              </a:rPr>
              <a:t> expressing any views on behalf of  or reflective of  the  GB delegation to ISO TC224WG10. </a:t>
            </a:r>
          </a:p>
        </p:txBody>
      </p:sp>
    </p:spTree>
    <p:extLst>
      <p:ext uri="{BB962C8B-B14F-4D97-AF65-F5344CB8AC3E}">
        <p14:creationId xmlns:p14="http://schemas.microsoft.com/office/powerpoint/2010/main" val="2598286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4F22A-6658-3596-0C6E-E40868C45DD4}"/>
              </a:ext>
            </a:extLst>
          </p:cNvPr>
          <p:cNvSpPr>
            <a:spLocks noGrp="1"/>
          </p:cNvSpPr>
          <p:nvPr>
            <p:ph type="title"/>
          </p:nvPr>
        </p:nvSpPr>
        <p:spPr>
          <a:xfrm>
            <a:off x="686834" y="1153572"/>
            <a:ext cx="3200400" cy="4461163"/>
          </a:xfrm>
        </p:spPr>
        <p:txBody>
          <a:bodyPr>
            <a:normAutofit/>
          </a:bodyPr>
          <a:lstStyle/>
          <a:p>
            <a:r>
              <a:rPr lang="en-GB" sz="4100">
                <a:solidFill>
                  <a:srgbClr val="FFFFFF"/>
                </a:solidFill>
              </a:rPr>
              <a:t>How will the Wastewater industry want to proceed with the  ISO process? (speculation)</a:t>
            </a:r>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982D342-6C26-5363-D1CB-9E5CC31B49AD}"/>
              </a:ext>
            </a:extLst>
          </p:cNvPr>
          <p:cNvSpPr>
            <a:spLocks noGrp="1"/>
          </p:cNvSpPr>
          <p:nvPr>
            <p:ph idx="1"/>
          </p:nvPr>
        </p:nvSpPr>
        <p:spPr>
          <a:xfrm>
            <a:off x="4447308" y="591344"/>
            <a:ext cx="6906491" cy="5585619"/>
          </a:xfrm>
        </p:spPr>
        <p:txBody>
          <a:bodyPr anchor="ctr">
            <a:normAutofit/>
          </a:bodyPr>
          <a:lstStyle/>
          <a:p>
            <a:r>
              <a:rPr lang="en-GB" dirty="0"/>
              <a:t>Some delegations will want to continue.</a:t>
            </a:r>
          </a:p>
          <a:p>
            <a:r>
              <a:rPr lang="en-GB" dirty="0"/>
              <a:t>Some delegations will  aim to develop their own National standards(and maybe  continue with ISO)</a:t>
            </a:r>
          </a:p>
          <a:p>
            <a:r>
              <a:rPr lang="en-GB" dirty="0">
                <a:highlight>
                  <a:srgbClr val="FFFF00"/>
                </a:highlight>
              </a:rPr>
              <a:t>How can you overcome the mantra </a:t>
            </a:r>
            <a:r>
              <a:rPr lang="en-GB" i="1" dirty="0">
                <a:highlight>
                  <a:srgbClr val="FFFF00"/>
                </a:highlight>
              </a:rPr>
              <a:t>only pee, poo and paper is  flushable-nothing else</a:t>
            </a:r>
            <a:r>
              <a:rPr lang="en-GB" dirty="0">
                <a:highlight>
                  <a:srgbClr val="FFFF00"/>
                </a:highlight>
              </a:rPr>
              <a:t>?  Or How can you maintain &gt; 66% of “P” member delegation votes</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72C0F70-F377-95B5-82C6-34A913AB3644}"/>
                  </a:ext>
                </a:extLst>
              </p14:cNvPr>
              <p14:cNvContentPartPr/>
              <p14:nvPr/>
            </p14:nvContentPartPr>
            <p14:xfrm>
              <a:off x="3887234" y="3191069"/>
              <a:ext cx="7897329" cy="2230017"/>
            </p14:xfrm>
          </p:contentPart>
        </mc:Choice>
        <mc:Fallback xmlns="">
          <p:pic>
            <p:nvPicPr>
              <p:cNvPr id="5" name="Ink 4">
                <a:extLst>
                  <a:ext uri="{FF2B5EF4-FFF2-40B4-BE49-F238E27FC236}">
                    <a16:creationId xmlns:a16="http://schemas.microsoft.com/office/drawing/2014/main" id="{572C0F70-F377-95B5-82C6-34A913AB3644}"/>
                  </a:ext>
                </a:extLst>
              </p:cNvPr>
              <p:cNvPicPr/>
              <p:nvPr/>
            </p:nvPicPr>
            <p:blipFill>
              <a:blip r:embed="rId3"/>
              <a:stretch>
                <a:fillRect/>
              </a:stretch>
            </p:blipFill>
            <p:spPr>
              <a:xfrm>
                <a:off x="3878234" y="3182068"/>
                <a:ext cx="7914969" cy="2247658"/>
              </a:xfrm>
              <a:prstGeom prst="rect">
                <a:avLst/>
              </a:prstGeom>
            </p:spPr>
          </p:pic>
        </mc:Fallback>
      </mc:AlternateContent>
      <p:sp>
        <p:nvSpPr>
          <p:cNvPr id="6" name="TextBox 5">
            <a:extLst>
              <a:ext uri="{FF2B5EF4-FFF2-40B4-BE49-F238E27FC236}">
                <a16:creationId xmlns:a16="http://schemas.microsoft.com/office/drawing/2014/main" id="{6B279DA6-28B6-340A-402C-178A8198F10F}"/>
              </a:ext>
            </a:extLst>
          </p:cNvPr>
          <p:cNvSpPr txBox="1"/>
          <p:nvPr/>
        </p:nvSpPr>
        <p:spPr>
          <a:xfrm>
            <a:off x="3039051" y="6350325"/>
            <a:ext cx="9022702" cy="481414"/>
          </a:xfrm>
          <a:prstGeom prst="rect">
            <a:avLst/>
          </a:prstGeom>
          <a:noFill/>
        </p:spPr>
        <p:txBody>
          <a:bodyPr wrap="square">
            <a:spAutoFit/>
          </a:bodyPr>
          <a:lstStyle/>
          <a:p>
            <a:pPr lvl="1" indent="-228600" defTabSz="914400">
              <a:lnSpc>
                <a:spcPct val="90000"/>
              </a:lnSpc>
              <a:spcAft>
                <a:spcPts val="600"/>
              </a:spcAft>
              <a:buFont typeface="Arial" panose="020B0604020202020204" pitchFamily="34" charset="0"/>
              <a:buChar char="•"/>
            </a:pPr>
            <a:r>
              <a:rPr lang="en-US" sz="1400" dirty="0">
                <a:solidFill>
                  <a:srgbClr val="FF0000">
                    <a:alpha val="80000"/>
                  </a:srgbClr>
                </a:solidFill>
              </a:rPr>
              <a:t>The  views expressed in this presentation are my own and do not reflect any  </a:t>
            </a:r>
            <a:r>
              <a:rPr lang="en-US" sz="1400" dirty="0" err="1">
                <a:solidFill>
                  <a:srgbClr val="FF0000">
                    <a:alpha val="80000"/>
                  </a:srgbClr>
                </a:solidFill>
              </a:rPr>
              <a:t>organisation</a:t>
            </a:r>
            <a:r>
              <a:rPr lang="en-US" sz="1400" dirty="0">
                <a:solidFill>
                  <a:srgbClr val="FF0000">
                    <a:alpha val="80000"/>
                  </a:srgbClr>
                </a:solidFill>
              </a:rPr>
              <a:t> / body</a:t>
            </a:r>
            <a:r>
              <a:rPr lang="en-US" sz="1400" b="1" dirty="0">
                <a:solidFill>
                  <a:srgbClr val="FF0000">
                    <a:alpha val="80000"/>
                  </a:srgbClr>
                </a:solidFill>
              </a:rPr>
              <a:t>.    I am </a:t>
            </a:r>
            <a:r>
              <a:rPr lang="en-US" sz="1400" b="1" u="sng" dirty="0">
                <a:solidFill>
                  <a:srgbClr val="FF0000">
                    <a:alpha val="80000"/>
                  </a:srgbClr>
                </a:solidFill>
              </a:rPr>
              <a:t>not</a:t>
            </a:r>
            <a:r>
              <a:rPr lang="en-US" sz="1400" b="1" dirty="0">
                <a:solidFill>
                  <a:srgbClr val="FF0000">
                    <a:alpha val="80000"/>
                  </a:srgbClr>
                </a:solidFill>
              </a:rPr>
              <a:t> expressing any views on behalf of  or reflective of  the  GB delegation to ISO TC224WG10. </a:t>
            </a:r>
          </a:p>
        </p:txBody>
      </p:sp>
    </p:spTree>
    <p:extLst>
      <p:ext uri="{BB962C8B-B14F-4D97-AF65-F5344CB8AC3E}">
        <p14:creationId xmlns:p14="http://schemas.microsoft.com/office/powerpoint/2010/main" val="3214424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EAB1C-EFB6-E9A1-40A8-676153D1CA4E}"/>
              </a:ext>
            </a:extLst>
          </p:cNvPr>
          <p:cNvSpPr>
            <a:spLocks noGrp="1"/>
          </p:cNvSpPr>
          <p:nvPr>
            <p:ph type="title"/>
          </p:nvPr>
        </p:nvSpPr>
        <p:spPr>
          <a:xfrm>
            <a:off x="7331384" y="679730"/>
            <a:ext cx="4171994" cy="5761531"/>
          </a:xfrm>
        </p:spPr>
        <p:txBody>
          <a:bodyPr vert="horz" lIns="91440" tIns="45720" rIns="91440" bIns="45720" rtlCol="0" anchor="b">
            <a:normAutofit fontScale="90000"/>
          </a:bodyPr>
          <a:lstStyle/>
          <a:p>
            <a:r>
              <a:rPr lang="en-US" sz="2800" kern="1200" dirty="0">
                <a:solidFill>
                  <a:schemeClr val="tx1"/>
                </a:solidFill>
                <a:latin typeface="+mj-lt"/>
                <a:ea typeface="+mj-ea"/>
                <a:cs typeface="+mj-cs"/>
              </a:rPr>
              <a:t>Interestingly the mantra  of the 3ps  was expounded by the UK. But surprisingly during this round  </a:t>
            </a:r>
            <a:r>
              <a:rPr lang="en-US" sz="2800" b="1" u="sng" kern="1200" dirty="0">
                <a:solidFill>
                  <a:schemeClr val="tx1"/>
                </a:solidFill>
                <a:latin typeface="+mj-lt"/>
                <a:ea typeface="+mj-ea"/>
                <a:cs typeface="+mj-cs"/>
              </a:rPr>
              <a:t>not</a:t>
            </a:r>
            <a:r>
              <a:rPr lang="en-US" sz="2800" kern="1200" dirty="0">
                <a:solidFill>
                  <a:schemeClr val="tx1"/>
                </a:solidFill>
                <a:latin typeface="+mj-lt"/>
                <a:ea typeface="+mj-ea"/>
                <a:cs typeface="+mj-cs"/>
              </a:rPr>
              <a:t> by other    delegations  where the   country  may have  a </a:t>
            </a:r>
            <a:r>
              <a:rPr lang="en-US" sz="2800" b="1" kern="1200" dirty="0">
                <a:solidFill>
                  <a:schemeClr val="tx1"/>
                </a:solidFill>
                <a:latin typeface="+mj-lt"/>
                <a:ea typeface="+mj-ea"/>
                <a:cs typeface="+mj-cs"/>
              </a:rPr>
              <a:t>EurEau</a:t>
            </a:r>
            <a:r>
              <a:rPr lang="en-US" sz="2800" kern="1200" dirty="0">
                <a:solidFill>
                  <a:schemeClr val="tx1"/>
                </a:solidFill>
                <a:latin typeface="+mj-lt"/>
                <a:ea typeface="+mj-ea"/>
                <a:cs typeface="+mj-cs"/>
              </a:rPr>
              <a:t> Member organisations.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Exception = Sweden where it is illegal to  flush anything other than Pee, poo and paper in the toilet</a:t>
            </a:r>
            <a:br>
              <a:rPr lang="en-US" sz="2800" kern="1200" dirty="0">
                <a:solidFill>
                  <a:schemeClr val="tx1"/>
                </a:solidFill>
                <a:latin typeface="+mj-lt"/>
                <a:ea typeface="+mj-ea"/>
                <a:cs typeface="+mj-cs"/>
              </a:rPr>
            </a:br>
            <a:br>
              <a:rPr lang="en-US" sz="2800" kern="1200" dirty="0">
                <a:solidFill>
                  <a:schemeClr val="tx1"/>
                </a:solidFill>
                <a:latin typeface="+mj-lt"/>
                <a:ea typeface="+mj-ea"/>
                <a:cs typeface="+mj-cs"/>
              </a:rPr>
            </a:br>
            <a:r>
              <a:rPr lang="en-US" sz="2800" b="1" kern="1200" dirty="0">
                <a:solidFill>
                  <a:schemeClr val="tx1"/>
                </a:solidFill>
                <a:latin typeface="+mj-lt"/>
                <a:ea typeface="+mj-ea"/>
                <a:cs typeface="+mj-cs"/>
              </a:rPr>
              <a:t>So, what is going on in Europe?</a:t>
            </a:r>
          </a:p>
        </p:txBody>
      </p:sp>
      <p:grpSp>
        <p:nvGrpSpPr>
          <p:cNvPr id="27" name="Group 26">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28" name="Straight Connector 2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Rectangle 3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B64A2A-AC45-51C5-9A45-F3A41D12684A}"/>
              </a:ext>
            </a:extLst>
          </p:cNvPr>
          <p:cNvPicPr>
            <a:picLocks noChangeAspect="1"/>
          </p:cNvPicPr>
          <p:nvPr/>
        </p:nvPicPr>
        <p:blipFill>
          <a:blip r:embed="rId2"/>
          <a:stretch>
            <a:fillRect/>
          </a:stretch>
        </p:blipFill>
        <p:spPr>
          <a:xfrm>
            <a:off x="942597" y="1557053"/>
            <a:ext cx="5608830" cy="3743893"/>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B398C78-EA70-BC78-9CC1-E732DEFDBB65}"/>
                  </a:ext>
                </a:extLst>
              </p14:cNvPr>
              <p14:cNvContentPartPr/>
              <p14:nvPr/>
            </p14:nvContentPartPr>
            <p14:xfrm>
              <a:off x="6916429" y="5388956"/>
              <a:ext cx="4128840" cy="1256400"/>
            </p14:xfrm>
          </p:contentPart>
        </mc:Choice>
        <mc:Fallback xmlns="">
          <p:pic>
            <p:nvPicPr>
              <p:cNvPr id="4" name="Ink 3">
                <a:extLst>
                  <a:ext uri="{FF2B5EF4-FFF2-40B4-BE49-F238E27FC236}">
                    <a16:creationId xmlns:a16="http://schemas.microsoft.com/office/drawing/2014/main" id="{CB398C78-EA70-BC78-9CC1-E732DEFDBB65}"/>
                  </a:ext>
                </a:extLst>
              </p:cNvPr>
              <p:cNvPicPr/>
              <p:nvPr/>
            </p:nvPicPr>
            <p:blipFill>
              <a:blip r:embed="rId4"/>
              <a:stretch>
                <a:fillRect/>
              </a:stretch>
            </p:blipFill>
            <p:spPr>
              <a:xfrm>
                <a:off x="6911749" y="5384636"/>
                <a:ext cx="4137480" cy="1265040"/>
              </a:xfrm>
              <a:prstGeom prst="rect">
                <a:avLst/>
              </a:prstGeom>
            </p:spPr>
          </p:pic>
        </mc:Fallback>
      </mc:AlternateContent>
    </p:spTree>
    <p:extLst>
      <p:ext uri="{BB962C8B-B14F-4D97-AF65-F5344CB8AC3E}">
        <p14:creationId xmlns:p14="http://schemas.microsoft.com/office/powerpoint/2010/main" val="36456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919E-A34A-E435-2DD8-F9B7F6B98EDE}"/>
              </a:ext>
            </a:extLst>
          </p:cNvPr>
          <p:cNvSpPr>
            <a:spLocks noGrp="1"/>
          </p:cNvSpPr>
          <p:nvPr>
            <p:ph type="title"/>
          </p:nvPr>
        </p:nvSpPr>
        <p:spPr>
          <a:xfrm>
            <a:off x="0" y="0"/>
            <a:ext cx="12192000" cy="1228725"/>
          </a:xfrm>
        </p:spPr>
        <p:txBody>
          <a:bodyPr vert="horz" lIns="91440" tIns="45720" rIns="91440" bIns="45720" rtlCol="0" anchor="ctr">
            <a:normAutofit/>
          </a:bodyPr>
          <a:lstStyle/>
          <a:p>
            <a:pPr algn="ctr"/>
            <a:r>
              <a:rPr lang="en-US" sz="2500" dirty="0"/>
              <a:t>Directive 2019/904 </a:t>
            </a:r>
            <a:br>
              <a:rPr lang="en-US" sz="2500" dirty="0"/>
            </a:br>
            <a:r>
              <a:rPr lang="en-US" sz="2500" b="1" dirty="0"/>
              <a:t>Single Use Plastics  Directive</a:t>
            </a:r>
            <a:r>
              <a:rPr lang="en-US" sz="2500" dirty="0"/>
              <a:t>:</a:t>
            </a:r>
            <a:r>
              <a:rPr lang="en-US" sz="2500" dirty="0">
                <a:solidFill>
                  <a:srgbClr val="FF0000"/>
                </a:solidFill>
              </a:rPr>
              <a:t> Evaluation </a:t>
            </a:r>
            <a:r>
              <a:rPr lang="en-US" sz="2500" dirty="0"/>
              <a:t>/</a:t>
            </a:r>
            <a:r>
              <a:rPr lang="en-US" sz="2500" dirty="0">
                <a:solidFill>
                  <a:srgbClr val="FF0000"/>
                </a:solidFill>
              </a:rPr>
              <a:t>possible revision</a:t>
            </a:r>
            <a:r>
              <a:rPr lang="en-US" sz="2500" dirty="0"/>
              <a:t>. </a:t>
            </a:r>
            <a:br>
              <a:rPr lang="en-US" sz="2500" dirty="0"/>
            </a:br>
            <a:r>
              <a:rPr lang="en-US" sz="2500" dirty="0"/>
              <a:t>(</a:t>
            </a:r>
            <a:r>
              <a:rPr lang="en-US" sz="2500" u="sng" dirty="0"/>
              <a:t>Stay close to European Trade Associations e.g. EDANA</a:t>
            </a:r>
            <a:r>
              <a:rPr lang="en-US" sz="2500" dirty="0"/>
              <a:t>)</a:t>
            </a:r>
          </a:p>
        </p:txBody>
      </p:sp>
      <p:sp>
        <p:nvSpPr>
          <p:cNvPr id="3" name="TextBox 2">
            <a:extLst>
              <a:ext uri="{FF2B5EF4-FFF2-40B4-BE49-F238E27FC236}">
                <a16:creationId xmlns:a16="http://schemas.microsoft.com/office/drawing/2014/main" id="{22A58630-3173-8CAD-A79B-A395ED1FE73E}"/>
              </a:ext>
            </a:extLst>
          </p:cNvPr>
          <p:cNvSpPr txBox="1"/>
          <p:nvPr/>
        </p:nvSpPr>
        <p:spPr>
          <a:xfrm>
            <a:off x="104775" y="1057275"/>
            <a:ext cx="12087225" cy="5471996"/>
          </a:xfrm>
          <a:prstGeom prst="rect">
            <a:avLst/>
          </a:prstGeom>
        </p:spPr>
        <p:txBody>
          <a:bodyPr vert="horz" lIns="91440" tIns="45720" rIns="91440" bIns="45720" rtlCol="0">
            <a:normAutofit lnSpcReduction="10000"/>
          </a:bodyPr>
          <a:lstStyle/>
          <a:p>
            <a:pPr marL="57150" defTabSz="914400">
              <a:lnSpc>
                <a:spcPct val="90000"/>
              </a:lnSpc>
              <a:spcAft>
                <a:spcPts val="600"/>
              </a:spcAft>
            </a:pPr>
            <a:r>
              <a:rPr lang="en-US" dirty="0">
                <a:highlight>
                  <a:srgbClr val="FFFF00"/>
                </a:highlight>
              </a:rPr>
              <a:t>Must  be </a:t>
            </a:r>
            <a:r>
              <a:rPr lang="en-US" b="1" u="sng" dirty="0">
                <a:highlight>
                  <a:srgbClr val="FFFF00"/>
                </a:highlight>
              </a:rPr>
              <a:t>EVALUATED</a:t>
            </a:r>
            <a:r>
              <a:rPr lang="en-US" dirty="0">
                <a:highlight>
                  <a:srgbClr val="FFFF00"/>
                </a:highlight>
              </a:rPr>
              <a:t> by the  EU Commission by </a:t>
            </a:r>
            <a:r>
              <a:rPr lang="en-US" b="1" dirty="0">
                <a:highlight>
                  <a:srgbClr val="FFFF00"/>
                </a:highlight>
              </a:rPr>
              <a:t>3</a:t>
            </a:r>
            <a:r>
              <a:rPr lang="en-US" b="1" baseline="30000" dirty="0">
                <a:highlight>
                  <a:srgbClr val="FFFF00"/>
                </a:highlight>
              </a:rPr>
              <a:t>rd</a:t>
            </a:r>
            <a:r>
              <a:rPr lang="en-US" b="1" dirty="0">
                <a:highlight>
                  <a:srgbClr val="FFFF00"/>
                </a:highlight>
              </a:rPr>
              <a:t> July,2027 </a:t>
            </a:r>
            <a:r>
              <a:rPr lang="en-US" dirty="0">
                <a:highlight>
                  <a:srgbClr val="FFFF00"/>
                </a:highlight>
              </a:rPr>
              <a:t>(Article 13 of Directive 2019/904)</a:t>
            </a:r>
          </a:p>
          <a:p>
            <a:pPr marL="57150" defTabSz="914400">
              <a:lnSpc>
                <a:spcPct val="90000"/>
              </a:lnSpc>
              <a:spcAft>
                <a:spcPts val="600"/>
              </a:spcAft>
            </a:pPr>
            <a:r>
              <a:rPr lang="en-US" dirty="0"/>
              <a:t>Following the evaluation the commission may propose  further measures including binding quantitative  consumption reduction targets  or  other measures to strengthen the legislation.</a:t>
            </a:r>
          </a:p>
          <a:p>
            <a:pPr marL="57150" defTabSz="914400">
              <a:lnSpc>
                <a:spcPct val="90000"/>
              </a:lnSpc>
              <a:spcAft>
                <a:spcPts val="600"/>
              </a:spcAft>
            </a:pPr>
            <a:r>
              <a:rPr lang="en-US" dirty="0"/>
              <a:t>The review is supposed to assess, among other things “Scientific and technical progress concerning criteria or a standard for biodegradability in the   marine environment”  applicable to single use plastic products.</a:t>
            </a:r>
          </a:p>
          <a:p>
            <a:pPr marL="57150" defTabSz="914400">
              <a:lnSpc>
                <a:spcPct val="90000"/>
              </a:lnSpc>
              <a:spcAft>
                <a:spcPts val="600"/>
              </a:spcAft>
            </a:pPr>
            <a:r>
              <a:rPr lang="en-US" dirty="0"/>
              <a:t>The Directive sets up monitoring and reporting obligations ;member states must annually report on consumption, collection and  implementation progress</a:t>
            </a:r>
          </a:p>
          <a:p>
            <a:pPr defTabSz="914400">
              <a:lnSpc>
                <a:spcPct val="90000"/>
              </a:lnSpc>
              <a:spcAft>
                <a:spcPts val="600"/>
              </a:spcAft>
            </a:pPr>
            <a:r>
              <a:rPr lang="en-US" dirty="0"/>
              <a:t>This legal framework anticipates a </a:t>
            </a:r>
            <a:r>
              <a:rPr lang="en-US" dirty="0">
                <a:highlight>
                  <a:srgbClr val="FFFF00"/>
                </a:highlight>
              </a:rPr>
              <a:t>review and a </a:t>
            </a:r>
            <a:r>
              <a:rPr lang="en-US" b="1" u="sng" dirty="0">
                <a:solidFill>
                  <a:srgbClr val="0070C0"/>
                </a:solidFill>
                <a:highlight>
                  <a:srgbClr val="FFFF00"/>
                </a:highlight>
              </a:rPr>
              <a:t>possible  REVISION  </a:t>
            </a:r>
            <a:r>
              <a:rPr lang="en-US" u="sng" dirty="0">
                <a:solidFill>
                  <a:srgbClr val="0070C0"/>
                </a:solidFill>
                <a:highlight>
                  <a:srgbClr val="FFFF00"/>
                </a:highlight>
              </a:rPr>
              <a:t>after 2027.</a:t>
            </a:r>
          </a:p>
          <a:p>
            <a:pPr defTabSz="914400">
              <a:lnSpc>
                <a:spcPct val="90000"/>
              </a:lnSpc>
              <a:spcAft>
                <a:spcPts val="600"/>
              </a:spcAft>
            </a:pPr>
            <a:r>
              <a:rPr lang="en-US" dirty="0">
                <a:solidFill>
                  <a:srgbClr val="0070C0"/>
                </a:solidFill>
              </a:rPr>
              <a:t>The commission could decide to amend , replace or supplement the Directive based  on evidence and consultations.</a:t>
            </a:r>
          </a:p>
          <a:p>
            <a:pPr defTabSz="914400">
              <a:lnSpc>
                <a:spcPct val="90000"/>
              </a:lnSpc>
              <a:spcAft>
                <a:spcPts val="600"/>
              </a:spcAft>
            </a:pPr>
            <a:r>
              <a:rPr lang="en-US" u="sng" dirty="0"/>
              <a:t>Preparatory steps:</a:t>
            </a:r>
          </a:p>
          <a:p>
            <a:pPr marL="57150" defTabSz="914400">
              <a:lnSpc>
                <a:spcPct val="90000"/>
              </a:lnSpc>
              <a:spcAft>
                <a:spcPts val="600"/>
              </a:spcAft>
            </a:pPr>
            <a:r>
              <a:rPr lang="en-US" dirty="0"/>
              <a:t>A Circular Economy Act – A consultation has been launched (August,2025)that may interplay with revisions to plastics and waste legislation more widely .</a:t>
            </a:r>
          </a:p>
          <a:p>
            <a:pPr defTabSz="914400">
              <a:lnSpc>
                <a:spcPct val="90000"/>
              </a:lnSpc>
              <a:spcAft>
                <a:spcPts val="600"/>
              </a:spcAft>
            </a:pPr>
            <a:r>
              <a:rPr lang="en-US" dirty="0"/>
              <a:t>Any process to revise would follow normal EU legislative practice: the Commission would publish a proposal (or proposals), which would then go through the ordinary legislative procedure (i.e. co-decision by Parliament and Council) — unless a special procedure is used.</a:t>
            </a:r>
          </a:p>
          <a:p>
            <a:pPr defTabSz="914400">
              <a:lnSpc>
                <a:spcPct val="90000"/>
              </a:lnSpc>
              <a:spcAft>
                <a:spcPts val="600"/>
              </a:spcAft>
            </a:pPr>
            <a:r>
              <a:rPr lang="en-US" dirty="0">
                <a:highlight>
                  <a:srgbClr val="FFFF00"/>
                </a:highlight>
              </a:rPr>
              <a:t>Prior to a formal proposal, the Commission generally launches </a:t>
            </a:r>
            <a:r>
              <a:rPr lang="en-US" b="1" dirty="0">
                <a:highlight>
                  <a:srgbClr val="FFFF00"/>
                </a:highlight>
              </a:rPr>
              <a:t>public consultations, calls for evidence, surveys, impact assessments, and stakeholder hearings</a:t>
            </a:r>
            <a:r>
              <a:rPr lang="en-US" dirty="0">
                <a:highlight>
                  <a:srgbClr val="FFFF00"/>
                </a:highlight>
              </a:rPr>
              <a:t> </a:t>
            </a:r>
            <a:r>
              <a:rPr lang="en-US" dirty="0"/>
              <a:t>(this is standard practice for environmental and regulatory updates).</a:t>
            </a:r>
          </a:p>
          <a:p>
            <a:pPr defTabSz="914400">
              <a:lnSpc>
                <a:spcPct val="90000"/>
              </a:lnSpc>
              <a:spcAft>
                <a:spcPts val="600"/>
              </a:spcAft>
            </a:pPr>
            <a:endParaRPr lang="en-US" dirty="0"/>
          </a:p>
          <a:p>
            <a:pPr defTabSz="914400">
              <a:lnSpc>
                <a:spcPct val="90000"/>
              </a:lnSpc>
              <a:spcAft>
                <a:spcPts val="600"/>
              </a:spcAft>
            </a:pPr>
            <a:r>
              <a:rPr lang="en-US" dirty="0"/>
              <a:t> *** Formal evaluation and  </a:t>
            </a:r>
            <a:r>
              <a:rPr lang="en-US" dirty="0">
                <a:solidFill>
                  <a:srgbClr val="FF0000"/>
                </a:solidFill>
              </a:rPr>
              <a:t>public consultation have occurred  already  </a:t>
            </a:r>
            <a:r>
              <a:rPr lang="en-US" dirty="0"/>
              <a:t>via the “</a:t>
            </a:r>
            <a:r>
              <a:rPr lang="en-US" b="1" dirty="0"/>
              <a:t>Have your say portal</a:t>
            </a:r>
            <a:r>
              <a:rPr lang="en-US" dirty="0"/>
              <a:t>” see: </a:t>
            </a:r>
          </a:p>
          <a:p>
            <a:pPr defTabSz="914400">
              <a:lnSpc>
                <a:spcPct val="90000"/>
              </a:lnSpc>
              <a:spcAft>
                <a:spcPts val="600"/>
              </a:spcAft>
            </a:pPr>
            <a:r>
              <a:rPr lang="en-US" dirty="0"/>
              <a:t> </a:t>
            </a:r>
            <a:r>
              <a:rPr lang="en-GB" u="sng" dirty="0">
                <a:solidFill>
                  <a:srgbClr val="0000FF"/>
                </a:solidFill>
                <a:hlinkClick r:id="rId2">
                  <a:extLst>
                    <a:ext uri="{A12FA001-AC4F-418D-AE19-62706E023703}">
                      <ahyp:hlinkClr xmlns:ahyp="http://schemas.microsoft.com/office/drawing/2018/hyperlinkcolor" val="tx"/>
                    </a:ext>
                  </a:extLst>
                </a:hlinkClick>
              </a:rPr>
              <a:t>https://ec.europa.eu/info/law/better-regulation/</a:t>
            </a:r>
            <a:r>
              <a:rPr lang="en-GB" u="sng" dirty="0">
                <a:solidFill>
                  <a:srgbClr val="FF0000"/>
                </a:solidFill>
                <a:hlinkClick r:id="rId2">
                  <a:extLst>
                    <a:ext uri="{A12FA001-AC4F-418D-AE19-62706E023703}">
                      <ahyp:hlinkClr xmlns:ahyp="http://schemas.microsoft.com/office/drawing/2018/hyperlinkcolor" val="tx"/>
                    </a:ext>
                  </a:extLst>
                </a:hlinkClick>
              </a:rPr>
              <a:t>have-your-say</a:t>
            </a:r>
            <a:r>
              <a:rPr lang="en-GB" u="sng" dirty="0">
                <a:solidFill>
                  <a:srgbClr val="0000FF"/>
                </a:solidFill>
                <a:hlinkClick r:id="rId2">
                  <a:extLst>
                    <a:ext uri="{A12FA001-AC4F-418D-AE19-62706E023703}">
                      <ahyp:hlinkClr xmlns:ahyp="http://schemas.microsoft.com/office/drawing/2018/hyperlinkcolor" val="tx"/>
                    </a:ext>
                  </a:extLst>
                </a:hlinkClick>
              </a:rPr>
              <a:t>_en</a:t>
            </a:r>
            <a:r>
              <a:rPr lang="en-GB" dirty="0"/>
              <a:t> </a:t>
            </a:r>
          </a:p>
          <a:p>
            <a:pPr defTabSz="914400">
              <a:lnSpc>
                <a:spcPct val="90000"/>
              </a:lnSpc>
              <a:spcAft>
                <a:spcPts val="600"/>
              </a:spcAft>
            </a:pPr>
            <a:endParaRPr lang="en-US" sz="1200" dirty="0"/>
          </a:p>
          <a:p>
            <a:pPr marL="285750" indent="-228600" defTabSz="914400">
              <a:lnSpc>
                <a:spcPct val="90000"/>
              </a:lnSpc>
              <a:spcAft>
                <a:spcPts val="600"/>
              </a:spcAft>
              <a:buFont typeface="Arial" panose="020B0604020202020204" pitchFamily="34" charset="0"/>
              <a:buChar char="•"/>
            </a:pPr>
            <a:endParaRPr lang="en-US" sz="1200" dirty="0"/>
          </a:p>
          <a:p>
            <a:pPr marL="285750" indent="-228600" defTabSz="914400">
              <a:lnSpc>
                <a:spcPct val="90000"/>
              </a:lnSpc>
              <a:spcAft>
                <a:spcPts val="600"/>
              </a:spcAft>
              <a:buFont typeface="Arial" panose="020B0604020202020204" pitchFamily="34" charset="0"/>
              <a:buChar char="•"/>
            </a:pPr>
            <a:endParaRPr lang="en-US" sz="1200" dirty="0"/>
          </a:p>
        </p:txBody>
      </p:sp>
      <p:pic>
        <p:nvPicPr>
          <p:cNvPr id="5" name="Picture 4" descr="A flag with yellow stars&#10;&#10;AI-generated content may be incorrect.">
            <a:extLst>
              <a:ext uri="{FF2B5EF4-FFF2-40B4-BE49-F238E27FC236}">
                <a16:creationId xmlns:a16="http://schemas.microsoft.com/office/drawing/2014/main" id="{0A9FFA26-CDB8-5FA6-074E-2DA032C50AB5}"/>
              </a:ext>
            </a:extLst>
          </p:cNvPr>
          <p:cNvPicPr>
            <a:picLocks noChangeAspect="1"/>
          </p:cNvPicPr>
          <p:nvPr/>
        </p:nvPicPr>
        <p:blipFill>
          <a:blip r:embed="rId3"/>
          <a:stretch>
            <a:fillRect/>
          </a:stretch>
        </p:blipFill>
        <p:spPr>
          <a:xfrm>
            <a:off x="10950677" y="0"/>
            <a:ext cx="1241323" cy="1094645"/>
          </a:xfrm>
          <a:prstGeom prst="rect">
            <a:avLst/>
          </a:prstGeom>
        </p:spPr>
      </p:pic>
    </p:spTree>
    <p:extLst>
      <p:ext uri="{BB962C8B-B14F-4D97-AF65-F5344CB8AC3E}">
        <p14:creationId xmlns:p14="http://schemas.microsoft.com/office/powerpoint/2010/main" val="4240850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CC64-A28A-2B14-B103-666911924ABA}"/>
              </a:ext>
            </a:extLst>
          </p:cNvPr>
          <p:cNvSpPr>
            <a:spLocks noGrp="1"/>
          </p:cNvSpPr>
          <p:nvPr>
            <p:ph type="title"/>
          </p:nvPr>
        </p:nvSpPr>
        <p:spPr>
          <a:xfrm>
            <a:off x="1" y="27765"/>
            <a:ext cx="12191999" cy="898581"/>
          </a:xfrm>
        </p:spPr>
        <p:txBody>
          <a:bodyPr vert="horz" lIns="91440" tIns="45720" rIns="91440" bIns="45720" rtlCol="0" anchor="ctr">
            <a:normAutofit fontScale="90000"/>
          </a:bodyPr>
          <a:lstStyle/>
          <a:p>
            <a:pPr algn="ctr"/>
            <a:br>
              <a:rPr lang="en-GB" dirty="0"/>
            </a:br>
            <a:r>
              <a:rPr lang="en-GB" dirty="0"/>
              <a:t> </a:t>
            </a:r>
            <a:r>
              <a:rPr lang="en-GB" sz="3100" b="1" dirty="0"/>
              <a:t>CALL FOR EVIDENCE FOR AN EVALUATION </a:t>
            </a:r>
            <a:r>
              <a:rPr lang="en-GB" sz="3100" dirty="0"/>
              <a:t>Single-use plastics and fishing gear measures – evaluation</a:t>
            </a:r>
            <a:r>
              <a:rPr lang="en-GB" dirty="0"/>
              <a:t>	</a:t>
            </a:r>
            <a:br>
              <a:rPr lang="en-GB" dirty="0"/>
            </a:br>
            <a:endParaRPr lang="en-US" sz="3500" dirty="0">
              <a:solidFill>
                <a:srgbClr val="FFFFFF"/>
              </a:solidFill>
            </a:endParaRPr>
          </a:p>
        </p:txBody>
      </p:sp>
      <p:pic>
        <p:nvPicPr>
          <p:cNvPr id="6" name="Picture 5">
            <a:extLst>
              <a:ext uri="{FF2B5EF4-FFF2-40B4-BE49-F238E27FC236}">
                <a16:creationId xmlns:a16="http://schemas.microsoft.com/office/drawing/2014/main" id="{9025DE19-F394-87B2-BBA2-C922A03F8D61}"/>
              </a:ext>
            </a:extLst>
          </p:cNvPr>
          <p:cNvPicPr>
            <a:picLocks noChangeAspect="1"/>
          </p:cNvPicPr>
          <p:nvPr/>
        </p:nvPicPr>
        <p:blipFill>
          <a:blip r:embed="rId2"/>
          <a:stretch>
            <a:fillRect/>
          </a:stretch>
        </p:blipFill>
        <p:spPr>
          <a:xfrm>
            <a:off x="406160" y="2298082"/>
            <a:ext cx="5004040" cy="3178087"/>
          </a:xfrm>
          <a:prstGeom prst="rect">
            <a:avLst/>
          </a:prstGeom>
        </p:spPr>
      </p:pic>
      <p:pic>
        <p:nvPicPr>
          <p:cNvPr id="4" name="Picture 3">
            <a:extLst>
              <a:ext uri="{FF2B5EF4-FFF2-40B4-BE49-F238E27FC236}">
                <a16:creationId xmlns:a16="http://schemas.microsoft.com/office/drawing/2014/main" id="{449C558A-9E9B-1C1C-8805-74E2053E0304}"/>
              </a:ext>
            </a:extLst>
          </p:cNvPr>
          <p:cNvPicPr>
            <a:picLocks noChangeAspect="1"/>
          </p:cNvPicPr>
          <p:nvPr/>
        </p:nvPicPr>
        <p:blipFill>
          <a:blip r:embed="rId3"/>
          <a:stretch>
            <a:fillRect/>
          </a:stretch>
        </p:blipFill>
        <p:spPr>
          <a:xfrm>
            <a:off x="6282874" y="2217816"/>
            <a:ext cx="3365591" cy="3997831"/>
          </a:xfrm>
          <a:prstGeom prst="rect">
            <a:avLst/>
          </a:prstGeom>
        </p:spPr>
      </p:pic>
      <p:sp>
        <p:nvSpPr>
          <p:cNvPr id="7" name="TextBox 6">
            <a:extLst>
              <a:ext uri="{FF2B5EF4-FFF2-40B4-BE49-F238E27FC236}">
                <a16:creationId xmlns:a16="http://schemas.microsoft.com/office/drawing/2014/main" id="{A0725684-4540-BA5E-4DBF-327C2DD1589E}"/>
              </a:ext>
            </a:extLst>
          </p:cNvPr>
          <p:cNvSpPr txBox="1"/>
          <p:nvPr/>
        </p:nvSpPr>
        <p:spPr>
          <a:xfrm>
            <a:off x="304799" y="1329502"/>
            <a:ext cx="4772025" cy="830997"/>
          </a:xfrm>
          <a:prstGeom prst="rect">
            <a:avLst/>
          </a:prstGeom>
          <a:noFill/>
        </p:spPr>
        <p:txBody>
          <a:bodyPr wrap="square" rtlCol="0">
            <a:spAutoFit/>
          </a:bodyPr>
          <a:lstStyle/>
          <a:p>
            <a:r>
              <a:rPr lang="en-GB" sz="2400" b="1" dirty="0"/>
              <a:t>579 items of  feedback </a:t>
            </a:r>
            <a:r>
              <a:rPr lang="en-GB" sz="2400" dirty="0"/>
              <a:t>provided by respondents</a:t>
            </a:r>
            <a:r>
              <a:rPr lang="en-GB" dirty="0"/>
              <a:t>.</a:t>
            </a:r>
          </a:p>
        </p:txBody>
      </p:sp>
      <p:grpSp>
        <p:nvGrpSpPr>
          <p:cNvPr id="15" name="Group 14">
            <a:extLst>
              <a:ext uri="{FF2B5EF4-FFF2-40B4-BE49-F238E27FC236}">
                <a16:creationId xmlns:a16="http://schemas.microsoft.com/office/drawing/2014/main" id="{21B02252-AACE-FAC3-7CE5-35A8665BE846}"/>
              </a:ext>
            </a:extLst>
          </p:cNvPr>
          <p:cNvGrpSpPr/>
          <p:nvPr/>
        </p:nvGrpSpPr>
        <p:grpSpPr>
          <a:xfrm>
            <a:off x="8062130" y="4256868"/>
            <a:ext cx="39960" cy="10440"/>
            <a:chOff x="6538130" y="4256868"/>
            <a:chExt cx="39960" cy="10440"/>
          </a:xfrm>
        </p:grpSpPr>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B196894D-404E-667C-AB32-E0A1279A1ADB}"/>
                    </a:ext>
                  </a:extLst>
                </p14:cNvPr>
                <p14:cNvContentPartPr/>
                <p14:nvPr/>
              </p14:nvContentPartPr>
              <p14:xfrm>
                <a:off x="6555770" y="4260828"/>
                <a:ext cx="22320" cy="6480"/>
              </p14:xfrm>
            </p:contentPart>
          </mc:Choice>
          <mc:Fallback xmlns="">
            <p:pic>
              <p:nvPicPr>
                <p:cNvPr id="8" name="Ink 7">
                  <a:extLst>
                    <a:ext uri="{FF2B5EF4-FFF2-40B4-BE49-F238E27FC236}">
                      <a16:creationId xmlns:a16="http://schemas.microsoft.com/office/drawing/2014/main" id="{B196894D-404E-667C-AB32-E0A1279A1ADB}"/>
                    </a:ext>
                  </a:extLst>
                </p:cNvPr>
                <p:cNvPicPr/>
                <p:nvPr/>
              </p:nvPicPr>
              <p:blipFill>
                <a:blip r:embed="rId5"/>
                <a:stretch>
                  <a:fillRect/>
                </a:stretch>
              </p:blipFill>
              <p:spPr>
                <a:xfrm>
                  <a:off x="6546770" y="4252188"/>
                  <a:ext cx="399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4AE8ED13-478E-525D-B5F7-32F905BC9EC6}"/>
                    </a:ext>
                  </a:extLst>
                </p14:cNvPr>
                <p14:cNvContentPartPr/>
                <p14:nvPr/>
              </p14:nvContentPartPr>
              <p14:xfrm>
                <a:off x="6538130" y="4256868"/>
                <a:ext cx="360" cy="360"/>
              </p14:xfrm>
            </p:contentPart>
          </mc:Choice>
          <mc:Fallback xmlns="">
            <p:pic>
              <p:nvPicPr>
                <p:cNvPr id="10" name="Ink 9">
                  <a:extLst>
                    <a:ext uri="{FF2B5EF4-FFF2-40B4-BE49-F238E27FC236}">
                      <a16:creationId xmlns:a16="http://schemas.microsoft.com/office/drawing/2014/main" id="{4AE8ED13-478E-525D-B5F7-32F905BC9EC6}"/>
                    </a:ext>
                  </a:extLst>
                </p:cNvPr>
                <p:cNvPicPr/>
                <p:nvPr/>
              </p:nvPicPr>
              <p:blipFill>
                <a:blip r:embed="rId7"/>
                <a:stretch>
                  <a:fillRect/>
                </a:stretch>
              </p:blipFill>
              <p:spPr>
                <a:xfrm>
                  <a:off x="6529490" y="424822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26480DFC-9765-339B-B621-DA5C5A62DCEA}"/>
                  </a:ext>
                </a:extLst>
              </p14:cNvPr>
              <p14:cNvContentPartPr/>
              <p14:nvPr/>
            </p14:nvContentPartPr>
            <p14:xfrm>
              <a:off x="6730490" y="4212228"/>
              <a:ext cx="3080260" cy="785880"/>
            </p14:xfrm>
          </p:contentPart>
        </mc:Choice>
        <mc:Fallback xmlns="">
          <p:pic>
            <p:nvPicPr>
              <p:cNvPr id="12" name="Ink 11">
                <a:extLst>
                  <a:ext uri="{FF2B5EF4-FFF2-40B4-BE49-F238E27FC236}">
                    <a16:creationId xmlns:a16="http://schemas.microsoft.com/office/drawing/2014/main" id="{26480DFC-9765-339B-B621-DA5C5A62DCEA}"/>
                  </a:ext>
                </a:extLst>
              </p:cNvPr>
              <p:cNvPicPr/>
              <p:nvPr/>
            </p:nvPicPr>
            <p:blipFill>
              <a:blip r:embed="rId9"/>
              <a:stretch>
                <a:fillRect/>
              </a:stretch>
            </p:blipFill>
            <p:spPr>
              <a:xfrm>
                <a:off x="6721490" y="4203232"/>
                <a:ext cx="3097901" cy="80351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75D99F4F-B3E8-3A72-F260-DA0CE66A57B5}"/>
                  </a:ext>
                </a:extLst>
              </p14:cNvPr>
              <p14:cNvContentPartPr/>
              <p14:nvPr/>
            </p14:nvContentPartPr>
            <p14:xfrm>
              <a:off x="12368570" y="3559188"/>
              <a:ext cx="360" cy="360"/>
            </p14:xfrm>
          </p:contentPart>
        </mc:Choice>
        <mc:Fallback xmlns="">
          <p:pic>
            <p:nvPicPr>
              <p:cNvPr id="13" name="Ink 12">
                <a:extLst>
                  <a:ext uri="{FF2B5EF4-FFF2-40B4-BE49-F238E27FC236}">
                    <a16:creationId xmlns:a16="http://schemas.microsoft.com/office/drawing/2014/main" id="{75D99F4F-B3E8-3A72-F260-DA0CE66A57B5}"/>
                  </a:ext>
                </a:extLst>
              </p:cNvPr>
              <p:cNvPicPr/>
              <p:nvPr/>
            </p:nvPicPr>
            <p:blipFill>
              <a:blip r:embed="rId11"/>
              <a:stretch>
                <a:fillRect/>
              </a:stretch>
            </p:blipFill>
            <p:spPr>
              <a:xfrm>
                <a:off x="12359570" y="3550188"/>
                <a:ext cx="18000" cy="18000"/>
              </a:xfrm>
              <a:prstGeom prst="rect">
                <a:avLst/>
              </a:prstGeom>
            </p:spPr>
          </p:pic>
        </mc:Fallback>
      </mc:AlternateContent>
      <p:sp>
        <p:nvSpPr>
          <p:cNvPr id="19" name="TextBox 18">
            <a:extLst>
              <a:ext uri="{FF2B5EF4-FFF2-40B4-BE49-F238E27FC236}">
                <a16:creationId xmlns:a16="http://schemas.microsoft.com/office/drawing/2014/main" id="{75696160-F66A-8701-F339-EF3D9FCB3E5E}"/>
              </a:ext>
            </a:extLst>
          </p:cNvPr>
          <p:cNvSpPr txBox="1"/>
          <p:nvPr/>
        </p:nvSpPr>
        <p:spPr>
          <a:xfrm>
            <a:off x="721396" y="5607583"/>
            <a:ext cx="4269704" cy="1200329"/>
          </a:xfrm>
          <a:prstGeom prst="rect">
            <a:avLst/>
          </a:prstGeom>
          <a:noFill/>
        </p:spPr>
        <p:txBody>
          <a:bodyPr wrap="square" rtlCol="0">
            <a:spAutoFit/>
          </a:bodyPr>
          <a:lstStyle/>
          <a:p>
            <a:pPr algn="ctr"/>
            <a:r>
              <a:rPr lang="en-GB" sz="2400" dirty="0">
                <a:highlight>
                  <a:srgbClr val="FFFF00"/>
                </a:highlight>
              </a:rPr>
              <a:t>I am going to  focus on feedback from one respondent </a:t>
            </a:r>
            <a:r>
              <a:rPr lang="en-GB" sz="2400" b="1" dirty="0" err="1">
                <a:highlight>
                  <a:srgbClr val="FFFF00"/>
                </a:highlight>
              </a:rPr>
              <a:t>EurEAU</a:t>
            </a:r>
            <a:endParaRPr lang="en-GB" sz="2400" b="1" dirty="0">
              <a:highlight>
                <a:srgbClr val="FFFF00"/>
              </a:highlight>
            </a:endParaRPr>
          </a:p>
        </p:txBody>
      </p:sp>
      <p:sp>
        <p:nvSpPr>
          <p:cNvPr id="23" name="TextBox 22">
            <a:extLst>
              <a:ext uri="{FF2B5EF4-FFF2-40B4-BE49-F238E27FC236}">
                <a16:creationId xmlns:a16="http://schemas.microsoft.com/office/drawing/2014/main" id="{DF3D8646-B478-3E55-CF4C-54E3DBAC2BBC}"/>
              </a:ext>
            </a:extLst>
          </p:cNvPr>
          <p:cNvSpPr txBox="1"/>
          <p:nvPr/>
        </p:nvSpPr>
        <p:spPr>
          <a:xfrm>
            <a:off x="4483970" y="6353230"/>
            <a:ext cx="7708030" cy="646331"/>
          </a:xfrm>
          <a:prstGeom prst="rect">
            <a:avLst/>
          </a:prstGeom>
          <a:noFill/>
        </p:spPr>
        <p:txBody>
          <a:bodyPr wrap="square" rtlCol="0">
            <a:spAutoFit/>
          </a:bodyPr>
          <a:lstStyle/>
          <a:p>
            <a:r>
              <a:rPr lang="en-GB" sz="1100" dirty="0">
                <a:hlinkClick r:id="rId12"/>
              </a:rPr>
              <a:t>https://ec.europa.eu/info/law/better-regulation/have-your-say/initiatives/14422-Rules-on-single-use-plastics-and-fishing-gear-evaluation_en</a:t>
            </a:r>
            <a:endParaRPr lang="en-GB" sz="1100" dirty="0"/>
          </a:p>
          <a:p>
            <a:endParaRPr lang="en-GB" sz="1400" dirty="0"/>
          </a:p>
        </p:txBody>
      </p:sp>
      <mc:AlternateContent xmlns:mc="http://schemas.openxmlformats.org/markup-compatibility/2006" xmlns:p14="http://schemas.microsoft.com/office/powerpoint/2010/main">
        <mc:Choice Requires="p14">
          <p:contentPart p14:bwMode="auto" r:id="rId13">
            <p14:nvContentPartPr>
              <p14:cNvPr id="5" name="Ink 4">
                <a:extLst>
                  <a:ext uri="{FF2B5EF4-FFF2-40B4-BE49-F238E27FC236}">
                    <a16:creationId xmlns:a16="http://schemas.microsoft.com/office/drawing/2014/main" id="{682B47C8-7633-F260-9AC7-2F70C5A7E7D0}"/>
                  </a:ext>
                </a:extLst>
              </p14:cNvPr>
              <p14:cNvContentPartPr/>
              <p14:nvPr/>
            </p14:nvContentPartPr>
            <p14:xfrm>
              <a:off x="128151" y="1220286"/>
              <a:ext cx="3386574" cy="674640"/>
            </p14:xfrm>
          </p:contentPart>
        </mc:Choice>
        <mc:Fallback xmlns="">
          <p:pic>
            <p:nvPicPr>
              <p:cNvPr id="5" name="Ink 4">
                <a:extLst>
                  <a:ext uri="{FF2B5EF4-FFF2-40B4-BE49-F238E27FC236}">
                    <a16:creationId xmlns:a16="http://schemas.microsoft.com/office/drawing/2014/main" id="{682B47C8-7633-F260-9AC7-2F70C5A7E7D0}"/>
                  </a:ext>
                </a:extLst>
              </p:cNvPr>
              <p:cNvPicPr/>
              <p:nvPr/>
            </p:nvPicPr>
            <p:blipFill>
              <a:blip r:embed="rId14"/>
              <a:stretch>
                <a:fillRect/>
              </a:stretch>
            </p:blipFill>
            <p:spPr>
              <a:xfrm>
                <a:off x="119151" y="1211281"/>
                <a:ext cx="3404214" cy="69228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44389F73-F01E-D099-3C75-FC237FEF8BFB}"/>
                  </a:ext>
                </a:extLst>
              </p14:cNvPr>
              <p14:cNvContentPartPr/>
              <p14:nvPr/>
            </p14:nvContentPartPr>
            <p14:xfrm>
              <a:off x="2255947" y="6341639"/>
              <a:ext cx="1258777" cy="470880"/>
            </p14:xfrm>
          </p:contentPart>
        </mc:Choice>
        <mc:Fallback xmlns="">
          <p:pic>
            <p:nvPicPr>
              <p:cNvPr id="11" name="Ink 10">
                <a:extLst>
                  <a:ext uri="{FF2B5EF4-FFF2-40B4-BE49-F238E27FC236}">
                    <a16:creationId xmlns:a16="http://schemas.microsoft.com/office/drawing/2014/main" id="{44389F73-F01E-D099-3C75-FC237FEF8BFB}"/>
                  </a:ext>
                </a:extLst>
              </p:cNvPr>
              <p:cNvPicPr/>
              <p:nvPr/>
            </p:nvPicPr>
            <p:blipFill>
              <a:blip r:embed="rId16"/>
              <a:stretch>
                <a:fillRect/>
              </a:stretch>
            </p:blipFill>
            <p:spPr>
              <a:xfrm>
                <a:off x="2246948" y="6332639"/>
                <a:ext cx="1276415" cy="488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D7061ED8-8864-EA37-C238-0E1626FA86BC}"/>
                  </a:ext>
                </a:extLst>
              </p14:cNvPr>
              <p14:cNvContentPartPr/>
              <p14:nvPr/>
            </p14:nvContentPartPr>
            <p14:xfrm>
              <a:off x="73791" y="-34478"/>
              <a:ext cx="3440934" cy="590400"/>
            </p14:xfrm>
          </p:contentPart>
        </mc:Choice>
        <mc:Fallback xmlns="">
          <p:pic>
            <p:nvPicPr>
              <p:cNvPr id="21" name="Ink 20">
                <a:extLst>
                  <a:ext uri="{FF2B5EF4-FFF2-40B4-BE49-F238E27FC236}">
                    <a16:creationId xmlns:a16="http://schemas.microsoft.com/office/drawing/2014/main" id="{D7061ED8-8864-EA37-C238-0E1626FA86BC}"/>
                  </a:ext>
                </a:extLst>
              </p:cNvPr>
              <p:cNvPicPr/>
              <p:nvPr/>
            </p:nvPicPr>
            <p:blipFill>
              <a:blip r:embed="rId18"/>
              <a:stretch>
                <a:fillRect/>
              </a:stretch>
            </p:blipFill>
            <p:spPr>
              <a:xfrm>
                <a:off x="64791" y="-43478"/>
                <a:ext cx="3458574" cy="608040"/>
              </a:xfrm>
              <a:prstGeom prst="rect">
                <a:avLst/>
              </a:prstGeom>
            </p:spPr>
          </p:pic>
        </mc:Fallback>
      </mc:AlternateContent>
    </p:spTree>
    <p:extLst>
      <p:ext uri="{BB962C8B-B14F-4D97-AF65-F5344CB8AC3E}">
        <p14:creationId xmlns:p14="http://schemas.microsoft.com/office/powerpoint/2010/main" val="1528808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 y="18255"/>
            <a:ext cx="12077699" cy="1325563"/>
          </a:xfrm>
        </p:spPr>
        <p:txBody>
          <a:bodyPr vert="horz" lIns="91440" tIns="45720" rIns="91440" bIns="45720" rtlCol="0" anchor="ctr">
            <a:normAutofit/>
          </a:bodyPr>
          <a:lstStyle/>
          <a:p>
            <a:pPr algn="ctr"/>
            <a:r>
              <a:rPr lang="en-US" kern="1200" dirty="0">
                <a:solidFill>
                  <a:srgbClr val="FFFFFF"/>
                </a:solidFill>
                <a:latin typeface="+mj-lt"/>
                <a:ea typeface="+mj-ea"/>
                <a:cs typeface="+mj-cs"/>
              </a:rPr>
              <a:t>SUP Directive (EU) 2019/904</a:t>
            </a:r>
          </a:p>
          <a:p>
            <a:pPr algn="ctr"/>
            <a:r>
              <a:rPr lang="en-US" kern="1200" dirty="0">
                <a:solidFill>
                  <a:srgbClr val="FFFFFF"/>
                </a:solidFill>
                <a:latin typeface="+mj-lt"/>
                <a:ea typeface="+mj-ea"/>
                <a:cs typeface="+mj-cs"/>
              </a:rPr>
              <a:t>Call for Evidence – Purpose</a:t>
            </a:r>
          </a:p>
        </p:txBody>
      </p:sp>
      <p:sp>
        <p:nvSpPr>
          <p:cNvPr id="3" name="Content Placeholder 2"/>
          <p:cNvSpPr>
            <a:spLocks noGrp="1"/>
          </p:cNvSpPr>
          <p:nvPr>
            <p:ph idx="1"/>
          </p:nvPr>
        </p:nvSpPr>
        <p:spPr>
          <a:xfrm>
            <a:off x="219075" y="1501500"/>
            <a:ext cx="5756911" cy="4675464"/>
          </a:xfrm>
        </p:spPr>
        <p:txBody>
          <a:bodyPr vert="horz" lIns="91440" tIns="45720" rIns="91440" bIns="45720" rtlCol="0">
            <a:normAutofit/>
          </a:bodyPr>
          <a:lstStyle/>
          <a:p>
            <a:pPr>
              <a:defRPr sz="2400"/>
            </a:pPr>
            <a:r>
              <a:rPr lang="en-US" sz="2000" dirty="0">
                <a:solidFill>
                  <a:srgbClr val="FFFFFF"/>
                </a:solidFill>
              </a:rPr>
              <a:t>Engage stakeholders &amp; gather early feedback</a:t>
            </a:r>
          </a:p>
          <a:p>
            <a:pPr>
              <a:defRPr sz="2400"/>
            </a:pPr>
            <a:r>
              <a:rPr lang="en-US" sz="2000" dirty="0">
                <a:solidFill>
                  <a:srgbClr val="FFFFFF"/>
                </a:solidFill>
              </a:rPr>
              <a:t>Validate understanding of key problems &amp; impacts</a:t>
            </a:r>
          </a:p>
          <a:p>
            <a:pPr>
              <a:defRPr sz="2400"/>
            </a:pPr>
            <a:r>
              <a:rPr lang="en-US" sz="2000" dirty="0">
                <a:solidFill>
                  <a:srgbClr val="FFFFFF"/>
                </a:solidFill>
              </a:rPr>
              <a:t>Collect evidence on costs, benefits &amp; implementation</a:t>
            </a:r>
          </a:p>
          <a:p>
            <a:pPr>
              <a:defRPr sz="2400"/>
            </a:pPr>
            <a:r>
              <a:rPr lang="en-US" sz="2000" dirty="0">
                <a:solidFill>
                  <a:srgbClr val="FFFFFF"/>
                </a:solidFill>
              </a:rPr>
              <a:t>Assess performance (effectiveness, efficiency, relevance, coherence, EU value)</a:t>
            </a:r>
          </a:p>
          <a:p>
            <a:pPr>
              <a:defRPr sz="2400"/>
            </a:pPr>
            <a:r>
              <a:rPr lang="en-US" sz="2000" dirty="0">
                <a:solidFill>
                  <a:srgbClr val="FFFFFF"/>
                </a:solidFill>
              </a:rPr>
              <a:t>Inform future policy (review, simplification, new measures)</a:t>
            </a:r>
          </a:p>
          <a:p>
            <a:pPr>
              <a:defRPr sz="2400"/>
            </a:pPr>
            <a:r>
              <a:rPr lang="en-US" sz="2000" dirty="0">
                <a:solidFill>
                  <a:srgbClr val="FFFFFF"/>
                </a:solidFill>
              </a:rPr>
              <a:t>Capture stakeholder views on progress &amp; challenges</a:t>
            </a:r>
          </a:p>
        </p:txBody>
      </p:sp>
      <p:sp>
        <p:nvSpPr>
          <p:cNvPr id="4" name="TextBox 3"/>
          <p:cNvSpPr txBox="1"/>
          <p:nvPr/>
        </p:nvSpPr>
        <p:spPr>
          <a:xfrm>
            <a:off x="6216016" y="1501500"/>
            <a:ext cx="5756909" cy="4675463"/>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defRPr sz="2000"/>
            </a:pPr>
            <a:r>
              <a:rPr lang="en-US" sz="2400" dirty="0">
                <a:solidFill>
                  <a:srgbClr val="FFFFFF"/>
                </a:solidFill>
              </a:rPr>
              <a:t>Key takeaway: Ensures a robust, evidence-based evaluation to support future EU policy decisions</a:t>
            </a:r>
          </a:p>
          <a:p>
            <a:pPr indent="-228600" defTabSz="914400">
              <a:lnSpc>
                <a:spcPct val="90000"/>
              </a:lnSpc>
              <a:spcAft>
                <a:spcPts val="600"/>
              </a:spcAft>
              <a:buFont typeface="Arial" panose="020B0604020202020204" pitchFamily="34" charset="0"/>
              <a:buChar char="•"/>
              <a:defRPr sz="2000"/>
            </a:pPr>
            <a:r>
              <a:rPr lang="en-US" sz="2400" dirty="0" err="1">
                <a:solidFill>
                  <a:srgbClr val="FFFFFF"/>
                </a:solidFill>
              </a:rPr>
              <a:t>Source:</a:t>
            </a:r>
            <a:r>
              <a:rPr lang="en-US" sz="2400" dirty="0" err="1">
                <a:solidFill>
                  <a:srgbClr val="FFFF00"/>
                </a:solidFill>
                <a:hlinkClick r:id="rId2">
                  <a:extLst>
                    <a:ext uri="{A12FA001-AC4F-418D-AE19-62706E023703}">
                      <ahyp:hlinkClr xmlns:ahyp="http://schemas.microsoft.com/office/drawing/2018/hyperlinkcolor" val="tx"/>
                    </a:ext>
                  </a:extLst>
                </a:hlinkClick>
              </a:rPr>
              <a:t>https</a:t>
            </a:r>
            <a:r>
              <a:rPr lang="en-US" sz="2400" dirty="0">
                <a:solidFill>
                  <a:srgbClr val="FFFF00"/>
                </a:solidFill>
                <a:hlinkClick r:id="rId2">
                  <a:extLst>
                    <a:ext uri="{A12FA001-AC4F-418D-AE19-62706E023703}">
                      <ahyp:hlinkClr xmlns:ahyp="http://schemas.microsoft.com/office/drawing/2018/hyperlinkcolor" val="tx"/>
                    </a:ext>
                  </a:extLst>
                </a:hlinkClick>
              </a:rPr>
              <a:t>://ec.europa.eu/info/law/better-regulation/have-your-say/initiatives/14422-Rules-on-single-use-plastics-and-fishing-gear-evaluation_en</a:t>
            </a:r>
            <a:endParaRPr lang="en-US" sz="2400" dirty="0">
              <a:solidFill>
                <a:srgbClr val="FFFF00"/>
              </a:solidFill>
            </a:endParaRPr>
          </a:p>
          <a:p>
            <a:pPr indent="-228600" defTabSz="914400">
              <a:lnSpc>
                <a:spcPct val="90000"/>
              </a:lnSpc>
              <a:spcAft>
                <a:spcPts val="600"/>
              </a:spcAft>
              <a:buFont typeface="Arial" panose="020B0604020202020204" pitchFamily="34" charset="0"/>
              <a:buChar char="•"/>
              <a:defRPr sz="2000"/>
            </a:pPr>
            <a:endParaRPr lang="en-US" sz="2100" dirty="0">
              <a:solidFill>
                <a:srgbClr val="FFFFFF"/>
              </a:solidFill>
            </a:endParaRP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59E8222-4551-1A98-B8A1-0DB3EC4EB366}"/>
                  </a:ext>
                </a:extLst>
              </p14:cNvPr>
              <p14:cNvContentPartPr/>
              <p14:nvPr/>
            </p14:nvContentPartPr>
            <p14:xfrm>
              <a:off x="1" y="3839231"/>
              <a:ext cx="5975986" cy="776598"/>
            </p14:xfrm>
          </p:contentPart>
        </mc:Choice>
        <mc:Fallback xmlns="">
          <p:pic>
            <p:nvPicPr>
              <p:cNvPr id="6" name="Ink 5">
                <a:extLst>
                  <a:ext uri="{FF2B5EF4-FFF2-40B4-BE49-F238E27FC236}">
                    <a16:creationId xmlns:a16="http://schemas.microsoft.com/office/drawing/2014/main" id="{D59E8222-4551-1A98-B8A1-0DB3EC4EB366}"/>
                  </a:ext>
                </a:extLst>
              </p:cNvPr>
              <p:cNvPicPr/>
              <p:nvPr/>
            </p:nvPicPr>
            <p:blipFill>
              <a:blip r:embed="rId4"/>
              <a:stretch>
                <a:fillRect/>
              </a:stretch>
            </p:blipFill>
            <p:spPr>
              <a:xfrm>
                <a:off x="-9000" y="3830234"/>
                <a:ext cx="5993627" cy="79423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EEBCB32F-13DE-A10B-8A43-B3C77B76519B}"/>
                  </a:ext>
                </a:extLst>
              </p14:cNvPr>
              <p14:cNvContentPartPr/>
              <p14:nvPr/>
            </p14:nvContentPartPr>
            <p14:xfrm>
              <a:off x="7138284" y="625932"/>
              <a:ext cx="2401560" cy="699480"/>
            </p14:xfrm>
          </p:contentPart>
        </mc:Choice>
        <mc:Fallback xmlns="">
          <p:pic>
            <p:nvPicPr>
              <p:cNvPr id="10" name="Ink 9">
                <a:extLst>
                  <a:ext uri="{FF2B5EF4-FFF2-40B4-BE49-F238E27FC236}">
                    <a16:creationId xmlns:a16="http://schemas.microsoft.com/office/drawing/2014/main" id="{EEBCB32F-13DE-A10B-8A43-B3C77B76519B}"/>
                  </a:ext>
                </a:extLst>
              </p:cNvPr>
              <p:cNvPicPr/>
              <p:nvPr/>
            </p:nvPicPr>
            <p:blipFill>
              <a:blip r:embed="rId6"/>
              <a:stretch>
                <a:fillRect/>
              </a:stretch>
            </p:blipFill>
            <p:spPr>
              <a:xfrm>
                <a:off x="7129283" y="616932"/>
                <a:ext cx="2419203" cy="717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C0E33BE2-34D5-FBA7-912A-88B332B5AAFA}"/>
                  </a:ext>
                </a:extLst>
              </p14:cNvPr>
              <p14:cNvContentPartPr/>
              <p14:nvPr/>
            </p14:nvContentPartPr>
            <p14:xfrm>
              <a:off x="5654005" y="1807418"/>
              <a:ext cx="5974220" cy="776598"/>
            </p14:xfrm>
          </p:contentPart>
        </mc:Choice>
        <mc:Fallback xmlns="">
          <p:pic>
            <p:nvPicPr>
              <p:cNvPr id="13" name="Ink 12">
                <a:extLst>
                  <a:ext uri="{FF2B5EF4-FFF2-40B4-BE49-F238E27FC236}">
                    <a16:creationId xmlns:a16="http://schemas.microsoft.com/office/drawing/2014/main" id="{C0E33BE2-34D5-FBA7-912A-88B332B5AAFA}"/>
                  </a:ext>
                </a:extLst>
              </p:cNvPr>
              <p:cNvPicPr/>
              <p:nvPr/>
            </p:nvPicPr>
            <p:blipFill>
              <a:blip r:embed="rId8"/>
              <a:stretch>
                <a:fillRect/>
              </a:stretch>
            </p:blipFill>
            <p:spPr>
              <a:xfrm>
                <a:off x="5645005" y="1798417"/>
                <a:ext cx="5991860" cy="794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A8D87E43-6BE3-7021-1578-83382ED5E512}"/>
                  </a:ext>
                </a:extLst>
              </p14:cNvPr>
              <p14:cNvContentPartPr/>
              <p14:nvPr/>
            </p14:nvContentPartPr>
            <p14:xfrm>
              <a:off x="8064279" y="2743139"/>
              <a:ext cx="360" cy="360"/>
            </p14:xfrm>
          </p:contentPart>
        </mc:Choice>
        <mc:Fallback xmlns="">
          <p:pic>
            <p:nvPicPr>
              <p:cNvPr id="14" name="Ink 13">
                <a:extLst>
                  <a:ext uri="{FF2B5EF4-FFF2-40B4-BE49-F238E27FC236}">
                    <a16:creationId xmlns:a16="http://schemas.microsoft.com/office/drawing/2014/main" id="{A8D87E43-6BE3-7021-1578-83382ED5E512}"/>
                  </a:ext>
                </a:extLst>
              </p:cNvPr>
              <p:cNvPicPr/>
              <p:nvPr/>
            </p:nvPicPr>
            <p:blipFill>
              <a:blip r:embed="rId10"/>
              <a:stretch>
                <a:fillRect/>
              </a:stretch>
            </p:blipFill>
            <p:spPr>
              <a:xfrm>
                <a:off x="8055279" y="2734139"/>
                <a:ext cx="18000" cy="18000"/>
              </a:xfrm>
              <a:prstGeom prst="rect">
                <a:avLst/>
              </a:prstGeom>
            </p:spPr>
          </p:pic>
        </mc:Fallback>
      </mc:AlternateContent>
      <p:sp>
        <p:nvSpPr>
          <p:cNvPr id="15" name="TextBox 14"/>
          <p:cNvSpPr txBox="1"/>
          <p:nvPr/>
        </p:nvSpPr>
        <p:spPr>
          <a:xfrm>
            <a:off x="14569440" y="6400801"/>
            <a:ext cx="322524" cy="246221"/>
          </a:xfrm>
          <a:prstGeom prst="rect">
            <a:avLst/>
          </a:prstGeom>
          <a:noFill/>
        </p:spPr>
        <p:txBody>
          <a:bodyPr wrap="none">
            <a:spAutoFit/>
          </a:bodyPr>
          <a:lstStyle/>
          <a:p>
            <a:pPr>
              <a:defRPr sz="1000"/>
            </a:pPr>
            <a:r>
              <a:rPr sz="1000"/>
              <a:t>60</a:t>
            </a:r>
          </a:p>
        </p:txBody>
      </p:sp>
    </p:spTree>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21375" y="81501"/>
            <a:ext cx="4316172" cy="1047504"/>
          </a:xfrm>
        </p:spPr>
        <p:txBody>
          <a:bodyPr anchor="b">
            <a:normAutofit fontScale="90000"/>
          </a:bodyPr>
          <a:lstStyle/>
          <a:p>
            <a:pPr algn="ctr"/>
            <a:r>
              <a:rPr lang="en-GB" sz="3500" dirty="0"/>
              <a:t> The Voice of Europe’s Water Sector:</a:t>
            </a:r>
          </a:p>
        </p:txBody>
      </p:sp>
      <p:sp>
        <p:nvSpPr>
          <p:cNvPr id="3" name="Content Placeholder 2"/>
          <p:cNvSpPr>
            <a:spLocks noGrp="1"/>
          </p:cNvSpPr>
          <p:nvPr>
            <p:ph idx="1"/>
          </p:nvPr>
        </p:nvSpPr>
        <p:spPr>
          <a:xfrm>
            <a:off x="3748706" y="1183799"/>
            <a:ext cx="7742404" cy="4419559"/>
          </a:xfrm>
        </p:spPr>
        <p:txBody>
          <a:bodyPr anchor="t">
            <a:normAutofit/>
          </a:bodyPr>
          <a:lstStyle/>
          <a:p>
            <a:endParaRPr lang="en-GB" sz="2400" dirty="0"/>
          </a:p>
          <a:p>
            <a:r>
              <a:rPr lang="en-GB" sz="2400" dirty="0"/>
              <a:t>Represents Europe’s drinking water and wastewater service providers</a:t>
            </a:r>
          </a:p>
          <a:p>
            <a:r>
              <a:rPr lang="en-GB" sz="2400" dirty="0"/>
              <a:t>Umbrella association: 38 </a:t>
            </a:r>
            <a:r>
              <a:rPr lang="en-GB" sz="2400" b="1" dirty="0"/>
              <a:t>national associations </a:t>
            </a:r>
            <a:r>
              <a:rPr lang="en-GB" sz="2400" dirty="0"/>
              <a:t>across 32 countries. </a:t>
            </a:r>
            <a:r>
              <a:rPr lang="en-GB" sz="2400" b="1" dirty="0"/>
              <a:t>National associations </a:t>
            </a:r>
            <a:r>
              <a:rPr lang="en-GB" sz="2400" dirty="0"/>
              <a:t>of water and wastewater operators (</a:t>
            </a:r>
            <a:r>
              <a:rPr lang="en-GB" sz="2400" u="sng" dirty="0"/>
              <a:t>not</a:t>
            </a:r>
            <a:r>
              <a:rPr lang="en-GB" sz="2400" dirty="0"/>
              <a:t> individual companies).</a:t>
            </a:r>
          </a:p>
          <a:p>
            <a:r>
              <a:rPr lang="en-GB" sz="2400" dirty="0"/>
              <a:t>Covers utilities serving ~500 million people</a:t>
            </a:r>
          </a:p>
          <a:p>
            <a:r>
              <a:rPr lang="en-GB" sz="2400" dirty="0"/>
              <a:t>Mission: Advocate for sustainable water services, influence EU policy, share collective  expertise- utilities, municipalities, water boards</a:t>
            </a:r>
          </a:p>
          <a:p>
            <a:endParaRPr lang="en-GB" sz="1400" dirty="0"/>
          </a:p>
        </p:txBody>
      </p:sp>
      <p:pic>
        <p:nvPicPr>
          <p:cNvPr id="5" name="Picture 4" descr="A logo of a drop of water&#10;&#10;AI-generated content may be incorrect.">
            <a:extLst>
              <a:ext uri="{FF2B5EF4-FFF2-40B4-BE49-F238E27FC236}">
                <a16:creationId xmlns:a16="http://schemas.microsoft.com/office/drawing/2014/main" id="{EC6497FC-8D85-61DA-7849-AD6949F5A7DC}"/>
              </a:ext>
            </a:extLst>
          </p:cNvPr>
          <p:cNvPicPr>
            <a:picLocks noChangeAspect="1"/>
          </p:cNvPicPr>
          <p:nvPr/>
        </p:nvPicPr>
        <p:blipFill>
          <a:blip r:embed="rId2"/>
          <a:srcRect l="14006" r="13839" b="-2"/>
          <a:stretch>
            <a:fillRect/>
          </a:stretch>
        </p:blipFill>
        <p:spPr>
          <a:xfrm>
            <a:off x="700890" y="1062355"/>
            <a:ext cx="2907124" cy="4029078"/>
          </a:xfrm>
          <a:prstGeom prst="rect">
            <a:avLst/>
          </a:prstGeom>
        </p:spPr>
      </p:pic>
      <p:sp>
        <p:nvSpPr>
          <p:cNvPr id="4" name="TextBox 3">
            <a:extLst>
              <a:ext uri="{FF2B5EF4-FFF2-40B4-BE49-F238E27FC236}">
                <a16:creationId xmlns:a16="http://schemas.microsoft.com/office/drawing/2014/main" id="{5EEB1E01-F46B-9C6B-A9DE-F5C258B681EA}"/>
              </a:ext>
            </a:extLst>
          </p:cNvPr>
          <p:cNvSpPr txBox="1"/>
          <p:nvPr/>
        </p:nvSpPr>
        <p:spPr>
          <a:xfrm>
            <a:off x="815244" y="5246549"/>
            <a:ext cx="3849451" cy="300082"/>
          </a:xfrm>
          <a:prstGeom prst="rect">
            <a:avLst/>
          </a:prstGeom>
          <a:noFill/>
        </p:spPr>
        <p:txBody>
          <a:bodyPr wrap="square" rtlCol="0">
            <a:spAutoFit/>
          </a:bodyPr>
          <a:lstStyle/>
          <a:p>
            <a:pPr>
              <a:spcAft>
                <a:spcPts val="600"/>
              </a:spcAft>
            </a:pPr>
            <a:r>
              <a:rPr lang="en-GB" sz="1350" dirty="0">
                <a:hlinkClick r:id="rId3"/>
              </a:rPr>
              <a:t>https://www.eureau.org</a:t>
            </a:r>
            <a:r>
              <a:rPr lang="en-GB" sz="1350" dirty="0"/>
              <a:t> </a:t>
            </a:r>
          </a:p>
        </p:txBody>
      </p:sp>
      <p:sp>
        <p:nvSpPr>
          <p:cNvPr id="6" name="TextBox 5">
            <a:extLst>
              <a:ext uri="{FF2B5EF4-FFF2-40B4-BE49-F238E27FC236}">
                <a16:creationId xmlns:a16="http://schemas.microsoft.com/office/drawing/2014/main" id="{AECE7F31-240B-EFFB-D5A7-5D227383BA28}"/>
              </a:ext>
            </a:extLst>
          </p:cNvPr>
          <p:cNvSpPr txBox="1"/>
          <p:nvPr/>
        </p:nvSpPr>
        <p:spPr>
          <a:xfrm>
            <a:off x="815244" y="5644284"/>
            <a:ext cx="7832230" cy="300082"/>
          </a:xfrm>
          <a:prstGeom prst="rect">
            <a:avLst/>
          </a:prstGeom>
          <a:noFill/>
        </p:spPr>
        <p:txBody>
          <a:bodyPr wrap="square" rtlCol="0">
            <a:spAutoFit/>
          </a:bodyPr>
          <a:lstStyle/>
          <a:p>
            <a:pPr>
              <a:spcAft>
                <a:spcPts val="600"/>
              </a:spcAft>
            </a:pPr>
            <a:r>
              <a:rPr lang="en-GB" sz="1350" dirty="0">
                <a:hlinkClick r:id="rId4"/>
              </a:rPr>
              <a:t>https://www.eureau.org/documents/diverse/8073-eureau-letter-to-iso-tc224-on-dis18671/file</a:t>
            </a:r>
            <a:r>
              <a:rPr lang="en-GB" sz="1350" dirty="0"/>
              <a:t> </a:t>
            </a:r>
          </a:p>
        </p:txBody>
      </p:sp>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925142A1-8662-3F32-4BC7-9F541D83E2DE}"/>
                  </a:ext>
                </a:extLst>
              </p14:cNvPr>
              <p14:cNvContentPartPr/>
              <p14:nvPr/>
            </p14:nvContentPartPr>
            <p14:xfrm>
              <a:off x="3191069" y="2236581"/>
              <a:ext cx="8686800" cy="1346373"/>
            </p14:xfrm>
          </p:contentPart>
        </mc:Choice>
        <mc:Fallback xmlns="">
          <p:pic>
            <p:nvPicPr>
              <p:cNvPr id="25" name="Ink 24">
                <a:extLst>
                  <a:ext uri="{FF2B5EF4-FFF2-40B4-BE49-F238E27FC236}">
                    <a16:creationId xmlns:a16="http://schemas.microsoft.com/office/drawing/2014/main" id="{925142A1-8662-3F32-4BC7-9F541D83E2DE}"/>
                  </a:ext>
                </a:extLst>
              </p:cNvPr>
              <p:cNvPicPr/>
              <p:nvPr/>
            </p:nvPicPr>
            <p:blipFill>
              <a:blip r:embed="rId6"/>
              <a:stretch>
                <a:fillRect/>
              </a:stretch>
            </p:blipFill>
            <p:spPr>
              <a:xfrm>
                <a:off x="3182069" y="2227579"/>
                <a:ext cx="8704441" cy="1364017"/>
              </a:xfrm>
              <a:prstGeom prst="rect">
                <a:avLst/>
              </a:prstGeom>
            </p:spPr>
          </p:pic>
        </mc:Fallback>
      </mc:AlternateContent>
      <p:sp>
        <p:nvSpPr>
          <p:cNvPr id="7" name="TextBox 6">
            <a:extLst>
              <a:ext uri="{FF2B5EF4-FFF2-40B4-BE49-F238E27FC236}">
                <a16:creationId xmlns:a16="http://schemas.microsoft.com/office/drawing/2014/main" id="{95FC5B32-BBB2-9BC7-D1B4-5EECB190A8EE}"/>
              </a:ext>
            </a:extLst>
          </p:cNvPr>
          <p:cNvSpPr txBox="1"/>
          <p:nvPr/>
        </p:nvSpPr>
        <p:spPr>
          <a:xfrm>
            <a:off x="102637" y="5999160"/>
            <a:ext cx="12008498" cy="461665"/>
          </a:xfrm>
          <a:prstGeom prst="rect">
            <a:avLst/>
          </a:prstGeom>
          <a:noFill/>
        </p:spPr>
        <p:txBody>
          <a:bodyPr wrap="square" rtlCol="0">
            <a:spAutoFit/>
          </a:bodyPr>
          <a:lstStyle/>
          <a:p>
            <a:pPr algn="ctr"/>
            <a:r>
              <a:rPr lang="en-GB" sz="2400" dirty="0">
                <a:solidFill>
                  <a:srgbClr val="FF0000"/>
                </a:solidFill>
                <a:highlight>
                  <a:srgbClr val="FFFF00"/>
                </a:highlight>
              </a:rPr>
              <a:t>Historically</a:t>
            </a:r>
            <a:r>
              <a:rPr lang="en-GB" sz="2400" dirty="0">
                <a:solidFill>
                  <a:srgbClr val="FF0000"/>
                </a:solidFill>
              </a:rPr>
              <a:t> only  PEE, POO and PAPER is FLUSHABLE-NOTHING ELSE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E4D9C-216E-E2D7-B660-CC6420E4516E}"/>
              </a:ext>
            </a:extLst>
          </p:cNvPr>
          <p:cNvSpPr>
            <a:spLocks noGrp="1"/>
          </p:cNvSpPr>
          <p:nvPr>
            <p:ph type="title"/>
          </p:nvPr>
        </p:nvSpPr>
        <p:spPr>
          <a:xfrm>
            <a:off x="1941400" y="643467"/>
            <a:ext cx="8408193" cy="744836"/>
          </a:xfrm>
        </p:spPr>
        <p:txBody>
          <a:bodyPr>
            <a:normAutofit/>
          </a:bodyPr>
          <a:lstStyle/>
          <a:p>
            <a:pPr algn="ctr"/>
            <a:r>
              <a:rPr lang="en-GB" sz="2800" dirty="0">
                <a:solidFill>
                  <a:schemeClr val="bg1"/>
                </a:solidFill>
              </a:rPr>
              <a:t>The individual 4 nations Regulations of the  UK</a:t>
            </a:r>
          </a:p>
        </p:txBody>
      </p:sp>
      <p:graphicFrame>
        <p:nvGraphicFramePr>
          <p:cNvPr id="3" name="Table 2">
            <a:extLst>
              <a:ext uri="{FF2B5EF4-FFF2-40B4-BE49-F238E27FC236}">
                <a16:creationId xmlns:a16="http://schemas.microsoft.com/office/drawing/2014/main" id="{A088A3E6-9EA5-B59F-7494-A3D2E27E9D03}"/>
              </a:ext>
            </a:extLst>
          </p:cNvPr>
          <p:cNvGraphicFramePr>
            <a:graphicFrameLocks noGrp="1"/>
          </p:cNvGraphicFramePr>
          <p:nvPr>
            <p:extLst>
              <p:ext uri="{D42A27DB-BD31-4B8C-83A1-F6EECF244321}">
                <p14:modId xmlns:p14="http://schemas.microsoft.com/office/powerpoint/2010/main" val="190877230"/>
              </p:ext>
            </p:extLst>
          </p:nvPr>
        </p:nvGraphicFramePr>
        <p:xfrm>
          <a:off x="0" y="83976"/>
          <a:ext cx="12191999" cy="6611792"/>
        </p:xfrm>
        <a:graphic>
          <a:graphicData uri="http://schemas.openxmlformats.org/drawingml/2006/table">
            <a:tbl>
              <a:tblPr firstRow="1" bandRow="1">
                <a:noFill/>
              </a:tblPr>
              <a:tblGrid>
                <a:gridCol w="1225693">
                  <a:extLst>
                    <a:ext uri="{9D8B030D-6E8A-4147-A177-3AD203B41FA5}">
                      <a16:colId xmlns:a16="http://schemas.microsoft.com/office/drawing/2014/main" val="1167330422"/>
                    </a:ext>
                  </a:extLst>
                </a:gridCol>
                <a:gridCol w="2048277">
                  <a:extLst>
                    <a:ext uri="{9D8B030D-6E8A-4147-A177-3AD203B41FA5}">
                      <a16:colId xmlns:a16="http://schemas.microsoft.com/office/drawing/2014/main" val="1319672268"/>
                    </a:ext>
                  </a:extLst>
                </a:gridCol>
                <a:gridCol w="1141473">
                  <a:extLst>
                    <a:ext uri="{9D8B030D-6E8A-4147-A177-3AD203B41FA5}">
                      <a16:colId xmlns:a16="http://schemas.microsoft.com/office/drawing/2014/main" val="421461777"/>
                    </a:ext>
                  </a:extLst>
                </a:gridCol>
                <a:gridCol w="676230">
                  <a:extLst>
                    <a:ext uri="{9D8B030D-6E8A-4147-A177-3AD203B41FA5}">
                      <a16:colId xmlns:a16="http://schemas.microsoft.com/office/drawing/2014/main" val="540767598"/>
                    </a:ext>
                  </a:extLst>
                </a:gridCol>
                <a:gridCol w="1645611">
                  <a:extLst>
                    <a:ext uri="{9D8B030D-6E8A-4147-A177-3AD203B41FA5}">
                      <a16:colId xmlns:a16="http://schemas.microsoft.com/office/drawing/2014/main" val="2245293553"/>
                    </a:ext>
                  </a:extLst>
                </a:gridCol>
                <a:gridCol w="2435737">
                  <a:extLst>
                    <a:ext uri="{9D8B030D-6E8A-4147-A177-3AD203B41FA5}">
                      <a16:colId xmlns:a16="http://schemas.microsoft.com/office/drawing/2014/main" val="347183799"/>
                    </a:ext>
                  </a:extLst>
                </a:gridCol>
                <a:gridCol w="1498523">
                  <a:extLst>
                    <a:ext uri="{9D8B030D-6E8A-4147-A177-3AD203B41FA5}">
                      <a16:colId xmlns:a16="http://schemas.microsoft.com/office/drawing/2014/main" val="1538662580"/>
                    </a:ext>
                  </a:extLst>
                </a:gridCol>
                <a:gridCol w="1520455">
                  <a:extLst>
                    <a:ext uri="{9D8B030D-6E8A-4147-A177-3AD203B41FA5}">
                      <a16:colId xmlns:a16="http://schemas.microsoft.com/office/drawing/2014/main" val="539026562"/>
                    </a:ext>
                  </a:extLst>
                </a:gridCol>
              </a:tblGrid>
              <a:tr h="687652">
                <a:tc>
                  <a:txBody>
                    <a:bodyPr/>
                    <a:lstStyle/>
                    <a:p>
                      <a:pPr algn="ctr">
                        <a:buNone/>
                      </a:pPr>
                      <a:r>
                        <a:rPr lang="en-GB" sz="1200" b="1" cap="all" spc="60" dirty="0">
                          <a:solidFill>
                            <a:schemeClr val="tx1"/>
                          </a:solidFill>
                        </a:rPr>
                        <a:t>Jurisdiction</a:t>
                      </a:r>
                    </a:p>
                  </a:txBody>
                  <a:tcPr marL="14076" marR="14076" marT="56496" marB="56496" anchor="b">
                    <a:lnL w="12700" cmpd="sng">
                      <a:noFill/>
                    </a:lnL>
                    <a:lnR w="12700" cmpd="sng">
                      <a:noFill/>
                    </a:lnR>
                    <a:lnT w="12700" cmpd="sng">
                      <a:noFill/>
                    </a:lnT>
                    <a:lnB w="38100" cmpd="sng">
                      <a:noFill/>
                    </a:lnB>
                    <a:noFill/>
                  </a:tcPr>
                </a:tc>
                <a:tc>
                  <a:txBody>
                    <a:bodyPr/>
                    <a:lstStyle/>
                    <a:p>
                      <a:pPr algn="ctr">
                        <a:buNone/>
                      </a:pPr>
                      <a:r>
                        <a:rPr lang="en-GB" sz="1200" b="1" cap="all" spc="60">
                          <a:solidFill>
                            <a:schemeClr val="tx1"/>
                          </a:solidFill>
                        </a:rPr>
                        <a:t>Title of Regulations</a:t>
                      </a:r>
                    </a:p>
                  </a:txBody>
                  <a:tcPr marL="14076" marR="14076" marT="56496" marB="56496" anchor="b">
                    <a:lnL w="12700" cmpd="sng">
                      <a:noFill/>
                    </a:lnL>
                    <a:lnR w="12700" cmpd="sng">
                      <a:noFill/>
                    </a:lnR>
                    <a:lnT w="12700" cmpd="sng">
                      <a:noFill/>
                    </a:lnT>
                    <a:lnB w="38100" cmpd="sng">
                      <a:noFill/>
                    </a:lnB>
                    <a:noFill/>
                  </a:tcPr>
                </a:tc>
                <a:tc>
                  <a:txBody>
                    <a:bodyPr/>
                    <a:lstStyle/>
                    <a:p>
                      <a:pPr algn="ctr">
                        <a:buNone/>
                      </a:pPr>
                      <a:r>
                        <a:rPr lang="en-GB" sz="1200" b="1" cap="all" spc="60">
                          <a:solidFill>
                            <a:schemeClr val="tx1"/>
                          </a:solidFill>
                        </a:rPr>
                        <a:t>Statutory Instrument No.</a:t>
                      </a:r>
                    </a:p>
                  </a:txBody>
                  <a:tcPr marL="14076" marR="14076" marT="56496" marB="56496" anchor="b">
                    <a:lnL w="12700" cmpd="sng">
                      <a:noFill/>
                    </a:lnL>
                    <a:lnR w="12700" cmpd="sng">
                      <a:noFill/>
                    </a:lnR>
                    <a:lnT w="12700" cmpd="sng">
                      <a:noFill/>
                    </a:lnT>
                    <a:lnB w="38100" cmpd="sng">
                      <a:noFill/>
                    </a:lnB>
                    <a:noFill/>
                  </a:tcPr>
                </a:tc>
                <a:tc>
                  <a:txBody>
                    <a:bodyPr/>
                    <a:lstStyle/>
                    <a:p>
                      <a:pPr algn="ctr">
                        <a:buNone/>
                      </a:pPr>
                      <a:r>
                        <a:rPr lang="en-GB" sz="1200" b="1" cap="all" spc="60">
                          <a:solidFill>
                            <a:schemeClr val="tx1"/>
                          </a:solidFill>
                        </a:rPr>
                        <a:t>Made (year)</a:t>
                      </a:r>
                    </a:p>
                  </a:txBody>
                  <a:tcPr marL="14076" marR="14076" marT="56496" marB="56496" anchor="b">
                    <a:lnL w="12700" cmpd="sng">
                      <a:noFill/>
                    </a:lnL>
                    <a:lnR w="12700" cmpd="sng">
                      <a:noFill/>
                    </a:lnR>
                    <a:lnT w="12700" cmpd="sng">
                      <a:noFill/>
                    </a:lnT>
                    <a:lnB w="38100" cmpd="sng">
                      <a:noFill/>
                    </a:lnB>
                    <a:noFill/>
                  </a:tcPr>
                </a:tc>
                <a:tc>
                  <a:txBody>
                    <a:bodyPr/>
                    <a:lstStyle/>
                    <a:p>
                      <a:pPr algn="ctr">
                        <a:buNone/>
                      </a:pPr>
                      <a:r>
                        <a:rPr lang="en-GB" sz="1200" b="1" cap="all" spc="60">
                          <a:solidFill>
                            <a:schemeClr val="tx1"/>
                          </a:solidFill>
                        </a:rPr>
                        <a:t>Entry into force</a:t>
                      </a:r>
                    </a:p>
                  </a:txBody>
                  <a:tcPr marL="14076" marR="14076" marT="56496" marB="56496" anchor="b">
                    <a:lnL w="12700" cmpd="sng">
                      <a:noFill/>
                    </a:lnL>
                    <a:lnR w="12700" cmpd="sng">
                      <a:noFill/>
                    </a:lnR>
                    <a:lnT w="12700" cmpd="sng">
                      <a:noFill/>
                    </a:lnT>
                    <a:lnB w="38100" cmpd="sng">
                      <a:noFill/>
                    </a:lnB>
                    <a:noFill/>
                  </a:tcPr>
                </a:tc>
                <a:tc>
                  <a:txBody>
                    <a:bodyPr/>
                    <a:lstStyle/>
                    <a:p>
                      <a:pPr algn="ctr">
                        <a:buNone/>
                      </a:pPr>
                      <a:r>
                        <a:rPr lang="en-GB" sz="1200" b="1" cap="all" spc="60" dirty="0">
                          <a:solidFill>
                            <a:schemeClr val="tx1"/>
                          </a:solidFill>
                        </a:rPr>
                        <a:t>Core prohibition</a:t>
                      </a:r>
                    </a:p>
                  </a:txBody>
                  <a:tcPr marL="14076" marR="14076" marT="56496" marB="56496" anchor="b">
                    <a:lnL w="12700" cmpd="sng">
                      <a:noFill/>
                    </a:lnL>
                    <a:lnR w="12700" cmpd="sng">
                      <a:noFill/>
                    </a:lnR>
                    <a:lnT w="12700" cmpd="sng">
                      <a:noFill/>
                    </a:lnT>
                    <a:lnB w="38100" cmpd="sng">
                      <a:noFill/>
                    </a:lnB>
                    <a:noFill/>
                  </a:tcPr>
                </a:tc>
                <a:tc>
                  <a:txBody>
                    <a:bodyPr/>
                    <a:lstStyle/>
                    <a:p>
                      <a:pPr algn="ctr">
                        <a:buNone/>
                      </a:pPr>
                      <a:r>
                        <a:rPr lang="en-GB" sz="1200" b="1" cap="all" spc="60" dirty="0">
                          <a:solidFill>
                            <a:schemeClr val="tx1"/>
                          </a:solidFill>
                        </a:rPr>
                        <a:t>Key exemptions</a:t>
                      </a:r>
                    </a:p>
                  </a:txBody>
                  <a:tcPr marL="14076" marR="14076" marT="56496" marB="56496" anchor="b">
                    <a:lnL w="12700" cmpd="sng">
                      <a:noFill/>
                    </a:lnL>
                    <a:lnR w="12700" cmpd="sng">
                      <a:noFill/>
                    </a:lnR>
                    <a:lnT w="12700" cmpd="sng">
                      <a:noFill/>
                    </a:lnT>
                    <a:lnB w="38100" cmpd="sng">
                      <a:noFill/>
                    </a:lnB>
                    <a:noFill/>
                  </a:tcPr>
                </a:tc>
                <a:tc>
                  <a:txBody>
                    <a:bodyPr/>
                    <a:lstStyle/>
                    <a:p>
                      <a:pPr algn="ctr">
                        <a:buNone/>
                      </a:pPr>
                      <a:r>
                        <a:rPr lang="en-GB" sz="1200" b="1" cap="all" spc="60" dirty="0">
                          <a:solidFill>
                            <a:schemeClr val="tx1"/>
                          </a:solidFill>
                        </a:rPr>
                        <a:t>Notable features</a:t>
                      </a:r>
                    </a:p>
                  </a:txBody>
                  <a:tcPr marL="14076" marR="14076" marT="56496" marB="56496" anchor="b">
                    <a:lnL w="12700" cmpd="sng">
                      <a:noFill/>
                    </a:lnL>
                    <a:lnR w="12700" cmpd="sng">
                      <a:noFill/>
                    </a:lnR>
                    <a:lnT w="12700" cmpd="sng">
                      <a:noFill/>
                    </a:lnT>
                    <a:lnB w="38100" cmpd="sng">
                      <a:noFill/>
                    </a:lnB>
                    <a:noFill/>
                  </a:tcPr>
                </a:tc>
                <a:extLst>
                  <a:ext uri="{0D108BD9-81ED-4DB2-BD59-A6C34878D82A}">
                    <a16:rowId xmlns:a16="http://schemas.microsoft.com/office/drawing/2014/main" val="3153281455"/>
                  </a:ext>
                </a:extLst>
              </a:tr>
              <a:tr h="1434620">
                <a:tc>
                  <a:txBody>
                    <a:bodyPr/>
                    <a:lstStyle/>
                    <a:p>
                      <a:pPr algn="ctr">
                        <a:buNone/>
                      </a:pPr>
                      <a:r>
                        <a:rPr lang="en-GB" sz="1200" b="1" cap="none" spc="0" dirty="0">
                          <a:solidFill>
                            <a:schemeClr val="tx1"/>
                          </a:solidFill>
                        </a:rPr>
                        <a:t>Wales</a:t>
                      </a:r>
                      <a:endParaRPr lang="en-GB" sz="1200" cap="none" spc="0" dirty="0">
                        <a:solidFill>
                          <a:schemeClr val="tx1"/>
                        </a:solidFill>
                      </a:endParaRPr>
                    </a:p>
                  </a:txBody>
                  <a:tcPr marL="14076" marR="14076" marT="7038" marB="56496" anchor="ctr">
                    <a:lnL w="12700" cap="flat" cmpd="sng" algn="ctr">
                      <a:solidFill>
                        <a:schemeClr val="tx1"/>
                      </a:solidFill>
                      <a:prstDash val="solid"/>
                    </a:lnL>
                    <a:lnR w="12700" cmpd="sng">
                      <a:noFill/>
                      <a:prstDash val="solid"/>
                    </a:lnR>
                    <a:lnT w="38100" cmpd="sng">
                      <a:noFill/>
                    </a:lnT>
                    <a:lnB w="12700" cmpd="sng">
                      <a:noFill/>
                      <a:prstDash val="solid"/>
                    </a:lnB>
                    <a:noFill/>
                  </a:tcPr>
                </a:tc>
                <a:tc>
                  <a:txBody>
                    <a:bodyPr/>
                    <a:lstStyle/>
                    <a:p>
                      <a:pPr algn="ctr">
                        <a:buNone/>
                      </a:pPr>
                      <a:r>
                        <a:rPr lang="en-GB" sz="1200" i="1" cap="none" spc="0" dirty="0">
                          <a:solidFill>
                            <a:schemeClr val="tx1"/>
                          </a:solidFill>
                        </a:rPr>
                        <a:t>The Environmental Protection (</a:t>
                      </a:r>
                      <a:r>
                        <a:rPr lang="en-GB" sz="1200" i="1" cap="none" spc="0" dirty="0">
                          <a:solidFill>
                            <a:schemeClr val="tx1"/>
                          </a:solidFill>
                          <a:highlight>
                            <a:srgbClr val="FFFF00"/>
                          </a:highlight>
                        </a:rPr>
                        <a:t>Single-use Plastic Products</a:t>
                      </a:r>
                      <a:r>
                        <a:rPr lang="en-GB" sz="1200" i="1" cap="none" spc="0" dirty="0">
                          <a:solidFill>
                            <a:schemeClr val="tx1"/>
                          </a:solidFill>
                        </a:rPr>
                        <a:t>) (Wet Wipes) (Wales) Regulations 2025</a:t>
                      </a:r>
                      <a:endParaRPr lang="en-GB" sz="1200" cap="none" spc="0" dirty="0">
                        <a:solidFill>
                          <a:schemeClr val="tx1"/>
                        </a:solidFill>
                      </a:endParaRPr>
                    </a:p>
                  </a:txBody>
                  <a:tcPr marL="14076" marR="14076" marT="7038" marB="56496" anchor="ctr">
                    <a:lnL w="12700" cmpd="sng">
                      <a:noFill/>
                      <a:prstDash val="solid"/>
                    </a:lnL>
                    <a:lnR w="12700" cmpd="sng">
                      <a:noFill/>
                      <a:prstDash val="solid"/>
                    </a:lnR>
                    <a:lnT w="38100" cmpd="sng">
                      <a:noFill/>
                    </a:lnT>
                    <a:lnB w="12700" cmpd="sng">
                      <a:noFill/>
                      <a:prstDash val="solid"/>
                    </a:lnB>
                    <a:noFill/>
                  </a:tcPr>
                </a:tc>
                <a:tc>
                  <a:txBody>
                    <a:bodyPr/>
                    <a:lstStyle/>
                    <a:p>
                      <a:pPr algn="ctr">
                        <a:buNone/>
                      </a:pPr>
                      <a:r>
                        <a:rPr lang="en-GB" sz="1200" cap="none" spc="0" dirty="0">
                          <a:solidFill>
                            <a:schemeClr val="tx1"/>
                          </a:solidFill>
                        </a:rPr>
                        <a:t>SI 2025/716 (W.124)</a:t>
                      </a:r>
                    </a:p>
                  </a:txBody>
                  <a:tcPr marL="14076" marR="14076" marT="7038" marB="56496" anchor="ctr">
                    <a:lnL w="12700" cmpd="sng">
                      <a:noFill/>
                      <a:prstDash val="solid"/>
                    </a:lnL>
                    <a:lnR w="12700" cmpd="sng">
                      <a:noFill/>
                      <a:prstDash val="solid"/>
                    </a:lnR>
                    <a:lnT w="38100" cmpd="sng">
                      <a:noFill/>
                    </a:lnT>
                    <a:lnB w="12700" cmpd="sng">
                      <a:noFill/>
                      <a:prstDash val="solid"/>
                    </a:lnB>
                    <a:noFill/>
                  </a:tcPr>
                </a:tc>
                <a:tc>
                  <a:txBody>
                    <a:bodyPr/>
                    <a:lstStyle/>
                    <a:p>
                      <a:pPr algn="ctr">
                        <a:buNone/>
                      </a:pPr>
                      <a:r>
                        <a:rPr lang="en-GB" sz="1200" cap="none" spc="0">
                          <a:solidFill>
                            <a:schemeClr val="tx1"/>
                          </a:solidFill>
                        </a:rPr>
                        <a:t>2025</a:t>
                      </a:r>
                    </a:p>
                  </a:txBody>
                  <a:tcPr marL="14076" marR="14076" marT="7038" marB="56496" anchor="ctr">
                    <a:lnL w="12700" cmpd="sng">
                      <a:noFill/>
                      <a:prstDash val="solid"/>
                    </a:lnL>
                    <a:lnR w="12700" cmpd="sng">
                      <a:noFill/>
                      <a:prstDash val="solid"/>
                    </a:lnR>
                    <a:lnT w="38100" cmpd="sng">
                      <a:noFill/>
                    </a:lnT>
                    <a:lnB w="12700" cmpd="sng">
                      <a:noFill/>
                      <a:prstDash val="solid"/>
                    </a:lnB>
                    <a:noFill/>
                  </a:tcPr>
                </a:tc>
                <a:tc>
                  <a:txBody>
                    <a:bodyPr/>
                    <a:lstStyle/>
                    <a:p>
                      <a:pPr algn="ctr">
                        <a:buNone/>
                      </a:pPr>
                      <a:r>
                        <a:rPr lang="en-GB" sz="1200" b="1" cap="none" spc="0" dirty="0">
                          <a:solidFill>
                            <a:schemeClr val="tx1"/>
                          </a:solidFill>
                        </a:rPr>
                        <a:t>18 Dec 2026</a:t>
                      </a:r>
                      <a:r>
                        <a:rPr lang="en-GB" sz="1200" cap="none" spc="0" dirty="0">
                          <a:solidFill>
                            <a:schemeClr val="tx1"/>
                          </a:solidFill>
                        </a:rPr>
                        <a:t> (</a:t>
                      </a:r>
                      <a:r>
                        <a:rPr lang="en-GB" sz="1200" cap="none" spc="0" dirty="0">
                          <a:solidFill>
                            <a:schemeClr val="tx1"/>
                          </a:solidFill>
                          <a:hlinkClick r:id="rId2" tooltip="Ban on wet wipes containing plastic: guidance for businesses">
                            <a:extLst>
                              <a:ext uri="{A12FA001-AC4F-418D-AE19-62706E023703}">
                                <ahyp:hlinkClr xmlns:ahyp="http://schemas.microsoft.com/office/drawing/2018/hyperlinkcolor" val="tx"/>
                              </a:ext>
                            </a:extLst>
                          </a:hlinkClick>
                        </a:rPr>
                        <a:t>GOV.WALES</a:t>
                      </a:r>
                      <a:r>
                        <a:rPr lang="en-GB" sz="1200" cap="none" spc="0" dirty="0">
                          <a:solidFill>
                            <a:schemeClr val="tx1"/>
                          </a:solidFill>
                        </a:rPr>
                        <a:t>)</a:t>
                      </a:r>
                    </a:p>
                  </a:txBody>
                  <a:tcPr marL="14076" marR="14076" marT="7038" marB="56496" anchor="ctr">
                    <a:lnL w="12700" cmpd="sng">
                      <a:noFill/>
                      <a:prstDash val="solid"/>
                    </a:lnL>
                    <a:lnR w="12700" cmpd="sng">
                      <a:noFill/>
                      <a:prstDash val="solid"/>
                    </a:lnR>
                    <a:lnT w="38100" cmpd="sng">
                      <a:noFill/>
                    </a:lnT>
                    <a:lnB w="12700" cmpd="sng">
                      <a:noFill/>
                      <a:prstDash val="solid"/>
                    </a:lnB>
                    <a:noFill/>
                  </a:tcPr>
                </a:tc>
                <a:tc>
                  <a:txBody>
                    <a:bodyPr/>
                    <a:lstStyle/>
                    <a:p>
                      <a:pPr algn="ctr">
                        <a:buNone/>
                      </a:pPr>
                      <a:r>
                        <a:rPr lang="en-GB" sz="1200" cap="none" spc="0" dirty="0">
                          <a:solidFill>
                            <a:schemeClr val="tx1"/>
                          </a:solidFill>
                        </a:rPr>
                        <a:t>Ban on </a:t>
                      </a:r>
                      <a:r>
                        <a:rPr lang="en-GB" sz="1200" b="1" cap="none" spc="0" dirty="0">
                          <a:solidFill>
                            <a:schemeClr val="tx1"/>
                          </a:solidFill>
                        </a:rPr>
                        <a:t>supply (including free supply)</a:t>
                      </a:r>
                      <a:r>
                        <a:rPr lang="en-GB" sz="1200" cap="none" spc="0" dirty="0">
                          <a:solidFill>
                            <a:schemeClr val="tx1"/>
                          </a:solidFill>
                        </a:rPr>
                        <a:t> of plastic-containing wet wipes to </a:t>
                      </a:r>
                      <a:r>
                        <a:rPr lang="en-GB" sz="1200" b="1" cap="none" spc="0" dirty="0">
                          <a:solidFill>
                            <a:schemeClr val="tx1"/>
                          </a:solidFill>
                          <a:highlight>
                            <a:srgbClr val="FFFF00"/>
                          </a:highlight>
                        </a:rPr>
                        <a:t>consumers</a:t>
                      </a:r>
                    </a:p>
                  </a:txBody>
                  <a:tcPr marL="14076" marR="14076" marT="7038" marB="56496" anchor="ctr">
                    <a:lnL w="12700" cmpd="sng">
                      <a:noFill/>
                      <a:prstDash val="solid"/>
                    </a:lnL>
                    <a:lnR w="12700" cmpd="sng">
                      <a:noFill/>
                      <a:prstDash val="solid"/>
                    </a:lnR>
                    <a:lnT w="38100" cmpd="sng">
                      <a:noFill/>
                    </a:lnT>
                    <a:lnB w="12700" cmpd="sng">
                      <a:noFill/>
                      <a:prstDash val="solid"/>
                    </a:lnB>
                    <a:noFill/>
                  </a:tcPr>
                </a:tc>
                <a:tc>
                  <a:txBody>
                    <a:bodyPr/>
                    <a:lstStyle/>
                    <a:p>
                      <a:pPr algn="ctr">
                        <a:buNone/>
                      </a:pPr>
                      <a:r>
                        <a:rPr lang="en-GB" sz="1200" cap="none" spc="0" dirty="0">
                          <a:solidFill>
                            <a:schemeClr val="tx1"/>
                          </a:solidFill>
                        </a:rPr>
                        <a:t>Medical-use wipes</a:t>
                      </a:r>
                    </a:p>
                  </a:txBody>
                  <a:tcPr marL="14076" marR="14076" marT="7038" marB="56496" anchor="ctr">
                    <a:lnL w="12700" cmpd="sng">
                      <a:noFill/>
                      <a:prstDash val="solid"/>
                    </a:lnL>
                    <a:lnR w="12700" cmpd="sng">
                      <a:noFill/>
                      <a:prstDash val="solid"/>
                    </a:lnR>
                    <a:lnT w="38100" cmpd="sng">
                      <a:noFill/>
                    </a:lnT>
                    <a:lnB w="12700" cmpd="sng">
                      <a:noFill/>
                      <a:prstDash val="solid"/>
                    </a:lnB>
                    <a:noFill/>
                  </a:tcPr>
                </a:tc>
                <a:tc>
                  <a:txBody>
                    <a:bodyPr/>
                    <a:lstStyle/>
                    <a:p>
                      <a:pPr algn="ctr">
                        <a:buNone/>
                      </a:pPr>
                      <a:r>
                        <a:rPr lang="en-GB" sz="1200" cap="none" spc="0" dirty="0">
                          <a:solidFill>
                            <a:schemeClr val="tx1"/>
                          </a:solidFill>
                        </a:rPr>
                        <a:t>Earlier implementation; framed under </a:t>
                      </a:r>
                      <a:r>
                        <a:rPr lang="en-GB" sz="1200" cap="none" spc="0" dirty="0">
                          <a:solidFill>
                            <a:schemeClr val="tx1"/>
                          </a:solidFill>
                          <a:highlight>
                            <a:srgbClr val="FFFF00"/>
                          </a:highlight>
                        </a:rPr>
                        <a:t>broader </a:t>
                      </a:r>
                      <a:r>
                        <a:rPr lang="en-GB" sz="1200" i="1" cap="none" spc="0" dirty="0">
                          <a:solidFill>
                            <a:schemeClr val="tx1"/>
                          </a:solidFill>
                          <a:highlight>
                            <a:srgbClr val="FFFF00"/>
                          </a:highlight>
                        </a:rPr>
                        <a:t>single-use plastic products</a:t>
                      </a:r>
                      <a:r>
                        <a:rPr lang="en-GB" sz="1200" cap="none" spc="0" dirty="0">
                          <a:solidFill>
                            <a:schemeClr val="tx1"/>
                          </a:solidFill>
                          <a:highlight>
                            <a:srgbClr val="FFFF00"/>
                          </a:highlight>
                        </a:rPr>
                        <a:t> regime</a:t>
                      </a:r>
                    </a:p>
                  </a:txBody>
                  <a:tcPr marL="14076" marR="14076" marT="7038" marB="56496"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746069183"/>
                  </a:ext>
                </a:extLst>
              </a:tr>
              <a:tr h="1434620">
                <a:tc>
                  <a:txBody>
                    <a:bodyPr/>
                    <a:lstStyle/>
                    <a:p>
                      <a:pPr algn="ctr">
                        <a:buNone/>
                      </a:pPr>
                      <a:r>
                        <a:rPr lang="en-GB" sz="1200" b="1" cap="none" spc="0" dirty="0">
                          <a:solidFill>
                            <a:schemeClr val="tx1"/>
                          </a:solidFill>
                        </a:rPr>
                        <a:t>England</a:t>
                      </a:r>
                      <a:endParaRPr lang="en-GB" sz="1200" cap="none" spc="0" dirty="0">
                        <a:solidFill>
                          <a:schemeClr val="tx1"/>
                        </a:solidFill>
                      </a:endParaRP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i="1" cap="none" spc="0" dirty="0">
                          <a:solidFill>
                            <a:schemeClr val="tx1"/>
                          </a:solidFill>
                        </a:rPr>
                        <a:t>The Environmental Protection (Wet Wipes Containing Plastic) (England) Regulations 2025</a:t>
                      </a:r>
                      <a:endParaRPr lang="en-GB" sz="1200" cap="none" spc="0" dirty="0">
                        <a:solidFill>
                          <a:schemeClr val="tx1"/>
                        </a:solidFill>
                      </a:endParaRP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cap="none" spc="0">
                          <a:solidFill>
                            <a:schemeClr val="tx1"/>
                          </a:solidFill>
                        </a:rPr>
                        <a:t>SI 2025/1218</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cap="none" spc="0">
                          <a:solidFill>
                            <a:schemeClr val="tx1"/>
                          </a:solidFill>
                        </a:rPr>
                        <a:t>2025</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b="1" cap="none" spc="0" dirty="0">
                          <a:solidFill>
                            <a:schemeClr val="tx1"/>
                          </a:solidFill>
                        </a:rPr>
                        <a:t>19 May 2027</a:t>
                      </a:r>
                      <a:r>
                        <a:rPr lang="en-GB" sz="1200" cap="none" spc="0" dirty="0">
                          <a:solidFill>
                            <a:schemeClr val="tx1"/>
                          </a:solidFill>
                        </a:rPr>
                        <a:t> (</a:t>
                      </a:r>
                      <a:r>
                        <a:rPr lang="en-GB" sz="1200" cap="none" spc="0" dirty="0">
                          <a:solidFill>
                            <a:schemeClr val="tx1"/>
                          </a:solidFill>
                          <a:hlinkClick r:id="rId3" tooltip="Plastic wet wipes ban">
                            <a:extLst>
                              <a:ext uri="{A12FA001-AC4F-418D-AE19-62706E023703}">
                                <ahyp:hlinkClr xmlns:ahyp="http://schemas.microsoft.com/office/drawing/2018/hyperlinkcolor" val="tx"/>
                              </a:ext>
                            </a:extLst>
                          </a:hlinkClick>
                        </a:rPr>
                        <a:t>GOV.UK</a:t>
                      </a:r>
                      <a:r>
                        <a:rPr lang="en-GB" sz="1200" cap="none" spc="0" dirty="0">
                          <a:solidFill>
                            <a:schemeClr val="tx1"/>
                          </a:solidFill>
                        </a:rPr>
                        <a:t>)</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cap="none" spc="0" dirty="0">
                          <a:solidFill>
                            <a:schemeClr val="tx1"/>
                          </a:solidFill>
                        </a:rPr>
                        <a:t>Ban on </a:t>
                      </a:r>
                      <a:r>
                        <a:rPr lang="en-GB" sz="1200" b="1" cap="none" spc="0" dirty="0">
                          <a:solidFill>
                            <a:schemeClr val="tx1"/>
                          </a:solidFill>
                        </a:rPr>
                        <a:t>sale and supply to </a:t>
                      </a:r>
                      <a:r>
                        <a:rPr lang="en-GB" sz="1200" b="1" cap="none" spc="0" dirty="0">
                          <a:solidFill>
                            <a:schemeClr val="tx1"/>
                          </a:solidFill>
                          <a:highlight>
                            <a:srgbClr val="FFFF00"/>
                          </a:highlight>
                        </a:rPr>
                        <a:t>end users</a:t>
                      </a:r>
                      <a:endParaRPr lang="en-GB" sz="1200" cap="none" spc="0" dirty="0">
                        <a:solidFill>
                          <a:schemeClr val="tx1"/>
                        </a:solidFill>
                        <a:highlight>
                          <a:srgbClr val="FFFF00"/>
                        </a:highlight>
                      </a:endParaRP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cap="none" spc="0">
                          <a:solidFill>
                            <a:schemeClr val="tx1"/>
                          </a:solidFill>
                        </a:rPr>
                        <a:t>Medical use; pharmacy sales under restrictions; business-to-business supply</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cap="none" spc="0" dirty="0">
                          <a:solidFill>
                            <a:schemeClr val="tx1"/>
                          </a:solidFill>
                        </a:rPr>
                        <a:t>More detailed retail restrictions (e.g. pharmacy display rules)</a:t>
                      </a:r>
                      <a:r>
                        <a:rPr lang="en-GB" sz="1200" dirty="0"/>
                        <a:t> </a:t>
                      </a:r>
                      <a:r>
                        <a:rPr lang="en-GB" sz="1200" dirty="0">
                          <a:solidFill>
                            <a:srgbClr val="FF0000"/>
                          </a:solidFill>
                        </a:rPr>
                        <a:t>Most </a:t>
                      </a:r>
                      <a:r>
                        <a:rPr lang="en-GB" sz="1200" b="1" dirty="0">
                          <a:solidFill>
                            <a:srgbClr val="FF0000"/>
                          </a:solidFill>
                        </a:rPr>
                        <a:t>operationally detailed regime</a:t>
                      </a:r>
                      <a:endParaRPr lang="en-GB" sz="1200" dirty="0">
                        <a:solidFill>
                          <a:srgbClr val="FF0000"/>
                        </a:solidFill>
                      </a:endParaRPr>
                    </a:p>
                    <a:p>
                      <a:pPr algn="ctr">
                        <a:buNone/>
                      </a:pPr>
                      <a:endParaRPr lang="en-GB" sz="1200" cap="none" spc="0" dirty="0">
                        <a:solidFill>
                          <a:schemeClr val="tx1"/>
                        </a:solidFill>
                      </a:endParaRP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073256183"/>
                  </a:ext>
                </a:extLst>
              </a:tr>
              <a:tr h="1417036">
                <a:tc>
                  <a:txBody>
                    <a:bodyPr/>
                    <a:lstStyle/>
                    <a:p>
                      <a:pPr algn="ctr">
                        <a:buNone/>
                      </a:pPr>
                      <a:r>
                        <a:rPr lang="en-GB" sz="1200" b="1" cap="none" spc="0" dirty="0">
                          <a:solidFill>
                            <a:schemeClr val="tx1"/>
                          </a:solidFill>
                        </a:rPr>
                        <a:t>Scotland</a:t>
                      </a:r>
                      <a:endParaRPr lang="en-GB" sz="1200" cap="none" spc="0" dirty="0">
                        <a:solidFill>
                          <a:schemeClr val="tx1"/>
                        </a:solidFill>
                      </a:endParaRPr>
                    </a:p>
                  </a:txBody>
                  <a:tcPr marL="14076" marR="14076" marT="7038" marB="56496" anchor="ctr">
                    <a:lnL w="12700"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lgn="ctr">
                        <a:buNone/>
                      </a:pPr>
                      <a:r>
                        <a:rPr lang="en-GB" sz="1200" i="1" cap="none" spc="0">
                          <a:solidFill>
                            <a:schemeClr val="tx1"/>
                          </a:solidFill>
                        </a:rPr>
                        <a:t>The Environmental Protection (Wet Wipes Containing Plastic) (Scotland) Regulations 2026</a:t>
                      </a:r>
                      <a:endParaRPr lang="en-GB" sz="1200" cap="none" spc="0">
                        <a:solidFill>
                          <a:schemeClr val="tx1"/>
                        </a:solidFill>
                      </a:endParaRPr>
                    </a:p>
                  </a:txBody>
                  <a:tcPr marL="14076" marR="14076" marT="7038" marB="56496"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GB" sz="1200" cap="none" spc="0">
                          <a:solidFill>
                            <a:schemeClr val="tx1"/>
                          </a:solidFill>
                        </a:rPr>
                        <a:t>SSI 2026/75</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GB" sz="1200" cap="none" spc="0">
                          <a:solidFill>
                            <a:schemeClr val="tx1"/>
                          </a:solidFill>
                        </a:rPr>
                        <a:t>2026</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GB" sz="1200" b="1" cap="none" spc="0" dirty="0">
                          <a:solidFill>
                            <a:schemeClr val="tx1"/>
                          </a:solidFill>
                        </a:rPr>
                        <a:t>11 Aug 2027</a:t>
                      </a:r>
                      <a:r>
                        <a:rPr lang="en-GB" sz="1200" cap="none" spc="0" dirty="0">
                          <a:solidFill>
                            <a:schemeClr val="tx1"/>
                          </a:solidFill>
                        </a:rPr>
                        <a:t> </a:t>
                      </a:r>
                      <a:r>
                        <a:rPr lang="en-GB" sz="1200" dirty="0">
                          <a:hlinkClick r:id="rId4"/>
                        </a:rPr>
                        <a:t>The Environmental Protection (Wet Wipes Containing Plastic) (Scotland) Regulations 2026</a:t>
                      </a:r>
                      <a:endParaRPr lang="en-GB" sz="1200" cap="none" spc="0" dirty="0">
                        <a:solidFill>
                          <a:schemeClr val="tx1"/>
                        </a:solidFill>
                      </a:endParaRPr>
                    </a:p>
                  </a:txBody>
                  <a:tcPr marL="14076" marR="14076" marT="7038" marB="56496"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GB" sz="1200" cap="none" spc="0" dirty="0">
                          <a:solidFill>
                            <a:schemeClr val="tx1"/>
                          </a:solidFill>
                        </a:rPr>
                        <a:t>Ban on </a:t>
                      </a:r>
                      <a:r>
                        <a:rPr lang="en-GB" sz="1200" b="1" cap="none" spc="0" dirty="0">
                          <a:solidFill>
                            <a:schemeClr val="tx1"/>
                          </a:solidFill>
                        </a:rPr>
                        <a:t>supply to consumers/end users</a:t>
                      </a:r>
                      <a:endParaRPr lang="en-GB" sz="1200" cap="none" spc="0" dirty="0">
                        <a:solidFill>
                          <a:schemeClr val="tx1"/>
                        </a:solidFill>
                      </a:endParaRPr>
                    </a:p>
                  </a:txBody>
                  <a:tcPr marL="14076" marR="14076" marT="7038" marB="56496"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GB" sz="1200" cap="none" spc="0">
                          <a:solidFill>
                            <a:schemeClr val="tx1"/>
                          </a:solidFill>
                        </a:rPr>
                        <a:t>Expected: medical and similar exemptions</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noFill/>
                  </a:tcPr>
                </a:tc>
                <a:tc>
                  <a:txBody>
                    <a:bodyPr/>
                    <a:lstStyle/>
                    <a:p>
                      <a:pPr algn="ctr">
                        <a:buNone/>
                      </a:pPr>
                      <a:r>
                        <a:rPr lang="en-GB" sz="1200" cap="none" spc="0" dirty="0">
                          <a:solidFill>
                            <a:schemeClr val="tx1"/>
                          </a:solidFill>
                        </a:rPr>
                        <a:t>Latest commencement date; mirrors England model closely</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309151822"/>
                  </a:ext>
                </a:extLst>
              </a:tr>
              <a:tr h="1637864">
                <a:tc>
                  <a:txBody>
                    <a:bodyPr/>
                    <a:lstStyle/>
                    <a:p>
                      <a:pPr algn="ctr">
                        <a:buNone/>
                      </a:pPr>
                      <a:r>
                        <a:rPr lang="en-GB" sz="1200" b="1" cap="none" spc="0" dirty="0">
                          <a:solidFill>
                            <a:schemeClr val="tx1"/>
                          </a:solidFill>
                        </a:rPr>
                        <a:t>Northern Ireland</a:t>
                      </a:r>
                      <a:endParaRPr lang="en-GB" sz="1200" cap="none" spc="0" dirty="0">
                        <a:solidFill>
                          <a:schemeClr val="tx1"/>
                        </a:solidFill>
                      </a:endParaRP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i="1" cap="none" spc="0" dirty="0">
                          <a:solidFill>
                            <a:schemeClr val="tx1"/>
                          </a:solidFill>
                        </a:rPr>
                        <a:t>The Environmental Protection (Wet Wipes Containing Plastic) Regulations (Northern Ireland) 2025</a:t>
                      </a:r>
                      <a:endParaRPr lang="en-GB" sz="1200" cap="none" spc="0" dirty="0">
                        <a:solidFill>
                          <a:schemeClr val="tx1"/>
                        </a:solidFill>
                      </a:endParaRP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cap="none" spc="0">
                          <a:solidFill>
                            <a:schemeClr val="tx1"/>
                          </a:solidFill>
                        </a:rPr>
                        <a:t>SR 2025/178</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cap="none" spc="0" dirty="0">
                          <a:solidFill>
                            <a:schemeClr val="tx1"/>
                          </a:solidFill>
                        </a:rPr>
                        <a:t>2025</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b="1" cap="none" spc="0" dirty="0">
                          <a:solidFill>
                            <a:schemeClr val="tx1"/>
                          </a:solidFill>
                        </a:rPr>
                        <a:t>18 May 2027</a:t>
                      </a:r>
                      <a:r>
                        <a:rPr lang="en-GB" sz="1200" cap="none" spc="0" dirty="0">
                          <a:solidFill>
                            <a:schemeClr val="tx1"/>
                          </a:solidFill>
                        </a:rPr>
                        <a:t> </a:t>
                      </a:r>
                      <a:r>
                        <a:rPr lang="en-GB" sz="1200" dirty="0">
                          <a:hlinkClick r:id="rId5"/>
                        </a:rPr>
                        <a:t>The Environmental Protection (Wet Wipes Containing Plastic) Regulations (Northern Ireland) 2025</a:t>
                      </a:r>
                      <a:endParaRPr lang="en-GB" sz="1200" cap="none" spc="0" dirty="0">
                        <a:solidFill>
                          <a:schemeClr val="tx1"/>
                        </a:solidFill>
                      </a:endParaRP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cap="none" spc="0">
                          <a:solidFill>
                            <a:schemeClr val="tx1"/>
                          </a:solidFill>
                        </a:rPr>
                        <a:t>Ban on </a:t>
                      </a:r>
                      <a:r>
                        <a:rPr lang="en-GB" sz="1200" b="1" cap="none" spc="0">
                          <a:solidFill>
                            <a:schemeClr val="tx1"/>
                          </a:solidFill>
                        </a:rPr>
                        <a:t>sale and supply</a:t>
                      </a:r>
                      <a:r>
                        <a:rPr lang="en-GB" sz="1200" cap="none" spc="0">
                          <a:solidFill>
                            <a:schemeClr val="tx1"/>
                          </a:solidFill>
                        </a:rPr>
                        <a:t> of plastic wet wipes</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cap="none" spc="0">
                          <a:solidFill>
                            <a:schemeClr val="tx1"/>
                          </a:solidFill>
                        </a:rPr>
                        <a:t>Medical use; aligned with UK approach</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ctr">
                        <a:buNone/>
                      </a:pPr>
                      <a:r>
                        <a:rPr lang="en-GB" sz="1200" cap="none" spc="0" dirty="0">
                          <a:solidFill>
                            <a:schemeClr val="tx1"/>
                          </a:solidFill>
                        </a:rPr>
                        <a:t>Closely aligned timing with England</a:t>
                      </a:r>
                    </a:p>
                  </a:txBody>
                  <a:tcPr marL="14076" marR="14076" marT="7038" marB="56496" anchor="ctr">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996214699"/>
                  </a:ext>
                </a:extLst>
              </a:tr>
            </a:tbl>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 name="Ink 4">
                <a:extLst>
                  <a:ext uri="{FF2B5EF4-FFF2-40B4-BE49-F238E27FC236}">
                    <a16:creationId xmlns:a16="http://schemas.microsoft.com/office/drawing/2014/main" id="{FDFFF483-AFE4-6641-21B1-705CC524FFAF}"/>
                  </a:ext>
                </a:extLst>
              </p14:cNvPr>
              <p14:cNvContentPartPr/>
              <p14:nvPr/>
            </p14:nvContentPartPr>
            <p14:xfrm>
              <a:off x="5461871" y="1080121"/>
              <a:ext cx="992648" cy="967757"/>
            </p14:xfrm>
          </p:contentPart>
        </mc:Choice>
        <mc:Fallback xmlns="">
          <p:pic>
            <p:nvPicPr>
              <p:cNvPr id="5" name="Ink 4">
                <a:extLst>
                  <a:ext uri="{FF2B5EF4-FFF2-40B4-BE49-F238E27FC236}">
                    <a16:creationId xmlns:a16="http://schemas.microsoft.com/office/drawing/2014/main" id="{FDFFF483-AFE4-6641-21B1-705CC524FFAF}"/>
                  </a:ext>
                </a:extLst>
              </p:cNvPr>
              <p:cNvPicPr/>
              <p:nvPr/>
            </p:nvPicPr>
            <p:blipFill>
              <a:blip r:embed="rId7"/>
              <a:stretch>
                <a:fillRect/>
              </a:stretch>
            </p:blipFill>
            <p:spPr>
              <a:xfrm>
                <a:off x="5425866" y="864104"/>
                <a:ext cx="1064297" cy="139943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Ink 6">
                <a:extLst>
                  <a:ext uri="{FF2B5EF4-FFF2-40B4-BE49-F238E27FC236}">
                    <a16:creationId xmlns:a16="http://schemas.microsoft.com/office/drawing/2014/main" id="{93578E2C-A61E-3CC6-A1F6-0DB76BE04231}"/>
                  </a:ext>
                </a:extLst>
              </p14:cNvPr>
              <p14:cNvContentPartPr/>
              <p14:nvPr/>
            </p14:nvContentPartPr>
            <p14:xfrm>
              <a:off x="5095594" y="3809059"/>
              <a:ext cx="1659048" cy="1112338"/>
            </p14:xfrm>
          </p:contentPart>
        </mc:Choice>
        <mc:Fallback xmlns="">
          <p:pic>
            <p:nvPicPr>
              <p:cNvPr id="7" name="Ink 6">
                <a:extLst>
                  <a:ext uri="{FF2B5EF4-FFF2-40B4-BE49-F238E27FC236}">
                    <a16:creationId xmlns:a16="http://schemas.microsoft.com/office/drawing/2014/main" id="{93578E2C-A61E-3CC6-A1F6-0DB76BE04231}"/>
                  </a:ext>
                </a:extLst>
              </p:cNvPr>
              <p:cNvPicPr/>
              <p:nvPr/>
            </p:nvPicPr>
            <p:blipFill>
              <a:blip r:embed="rId9"/>
              <a:stretch>
                <a:fillRect/>
              </a:stretch>
            </p:blipFill>
            <p:spPr>
              <a:xfrm>
                <a:off x="5059590" y="3593001"/>
                <a:ext cx="1730695" cy="154409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Ink 8">
                <a:extLst>
                  <a:ext uri="{FF2B5EF4-FFF2-40B4-BE49-F238E27FC236}">
                    <a16:creationId xmlns:a16="http://schemas.microsoft.com/office/drawing/2014/main" id="{31602FFB-C2DA-F681-4D4E-EAF3E3E624C4}"/>
                  </a:ext>
                </a:extLst>
              </p14:cNvPr>
              <p14:cNvContentPartPr/>
              <p14:nvPr/>
            </p14:nvContentPartPr>
            <p14:xfrm>
              <a:off x="6941450" y="4365228"/>
              <a:ext cx="360" cy="360"/>
            </p14:xfrm>
          </p:contentPart>
        </mc:Choice>
        <mc:Fallback xmlns="">
          <p:pic>
            <p:nvPicPr>
              <p:cNvPr id="9" name="Ink 8">
                <a:extLst>
                  <a:ext uri="{FF2B5EF4-FFF2-40B4-BE49-F238E27FC236}">
                    <a16:creationId xmlns:a16="http://schemas.microsoft.com/office/drawing/2014/main" id="{31602FFB-C2DA-F681-4D4E-EAF3E3E624C4}"/>
                  </a:ext>
                </a:extLst>
              </p:cNvPr>
              <p:cNvPicPr/>
              <p:nvPr/>
            </p:nvPicPr>
            <p:blipFill>
              <a:blip r:embed="rId11"/>
              <a:stretch>
                <a:fillRect/>
              </a:stretch>
            </p:blipFill>
            <p:spPr>
              <a:xfrm>
                <a:off x="6905450" y="4149228"/>
                <a:ext cx="72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DF0BB140-FC64-E98C-204C-60783746AE48}"/>
                  </a:ext>
                </a:extLst>
              </p14:cNvPr>
              <p14:cNvContentPartPr/>
              <p14:nvPr/>
            </p14:nvContentPartPr>
            <p14:xfrm>
              <a:off x="9078686" y="2443548"/>
              <a:ext cx="1614196" cy="985452"/>
            </p14:xfrm>
          </p:contentPart>
        </mc:Choice>
        <mc:Fallback xmlns="">
          <p:pic>
            <p:nvPicPr>
              <p:cNvPr id="11" name="Ink 10">
                <a:extLst>
                  <a:ext uri="{FF2B5EF4-FFF2-40B4-BE49-F238E27FC236}">
                    <a16:creationId xmlns:a16="http://schemas.microsoft.com/office/drawing/2014/main" id="{DF0BB140-FC64-E98C-204C-60783746AE48}"/>
                  </a:ext>
                </a:extLst>
              </p:cNvPr>
              <p:cNvPicPr/>
              <p:nvPr/>
            </p:nvPicPr>
            <p:blipFill>
              <a:blip r:embed="rId13"/>
              <a:stretch>
                <a:fillRect/>
              </a:stretch>
            </p:blipFill>
            <p:spPr>
              <a:xfrm>
                <a:off x="9069686" y="2434547"/>
                <a:ext cx="1631836" cy="100309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DB7A2934-A3E7-5CEA-17D3-D3E0240CFC53}"/>
                  </a:ext>
                </a:extLst>
              </p14:cNvPr>
              <p14:cNvContentPartPr/>
              <p14:nvPr/>
            </p14:nvContentPartPr>
            <p14:xfrm>
              <a:off x="3165770" y="2408628"/>
              <a:ext cx="360" cy="360"/>
            </p14:xfrm>
          </p:contentPart>
        </mc:Choice>
        <mc:Fallback xmlns="">
          <p:pic>
            <p:nvPicPr>
              <p:cNvPr id="12" name="Ink 11">
                <a:extLst>
                  <a:ext uri="{FF2B5EF4-FFF2-40B4-BE49-F238E27FC236}">
                    <a16:creationId xmlns:a16="http://schemas.microsoft.com/office/drawing/2014/main" id="{DB7A2934-A3E7-5CEA-17D3-D3E0240CFC53}"/>
                  </a:ext>
                </a:extLst>
              </p:cNvPr>
              <p:cNvPicPr/>
              <p:nvPr/>
            </p:nvPicPr>
            <p:blipFill>
              <a:blip r:embed="rId15"/>
              <a:stretch>
                <a:fillRect/>
              </a:stretch>
            </p:blipFill>
            <p:spPr>
              <a:xfrm>
                <a:off x="3156770" y="2399628"/>
                <a:ext cx="18000" cy="18000"/>
              </a:xfrm>
              <a:prstGeom prst="rect">
                <a:avLst/>
              </a:prstGeom>
            </p:spPr>
          </p:pic>
        </mc:Fallback>
      </mc:AlternateContent>
      <p:sp>
        <p:nvSpPr>
          <p:cNvPr id="4" name="TextBox 3">
            <a:extLst>
              <a:ext uri="{FF2B5EF4-FFF2-40B4-BE49-F238E27FC236}">
                <a16:creationId xmlns:a16="http://schemas.microsoft.com/office/drawing/2014/main" id="{0ED366A8-EC6B-3D0C-6E32-3BCB4EB52BC2}"/>
              </a:ext>
            </a:extLst>
          </p:cNvPr>
          <p:cNvSpPr txBox="1"/>
          <p:nvPr/>
        </p:nvSpPr>
        <p:spPr>
          <a:xfrm>
            <a:off x="7156227" y="51642"/>
            <a:ext cx="1755660" cy="523220"/>
          </a:xfrm>
          <a:prstGeom prst="rect">
            <a:avLst/>
          </a:prstGeom>
          <a:noFill/>
        </p:spPr>
        <p:txBody>
          <a:bodyPr wrap="square" rtlCol="0">
            <a:spAutoFit/>
          </a:bodyPr>
          <a:lstStyle/>
          <a:p>
            <a:pPr algn="ctr"/>
            <a:r>
              <a:rPr lang="en-GB" sz="1400" dirty="0">
                <a:solidFill>
                  <a:srgbClr val="FF0000"/>
                </a:solidFill>
              </a:rPr>
              <a:t>But not manufacture !</a:t>
            </a:r>
          </a:p>
        </p:txBody>
      </p:sp>
      <mc:AlternateContent xmlns:mc="http://schemas.openxmlformats.org/markup-compatibility/2006" xmlns:p14="http://schemas.microsoft.com/office/powerpoint/2010/main">
        <mc:Choice Requires="p14">
          <p:contentPart p14:bwMode="auto" r:id="rId16">
            <p14:nvContentPartPr>
              <p14:cNvPr id="8" name="Ink 7">
                <a:extLst>
                  <a:ext uri="{FF2B5EF4-FFF2-40B4-BE49-F238E27FC236}">
                    <a16:creationId xmlns:a16="http://schemas.microsoft.com/office/drawing/2014/main" id="{FF55F78C-A6E2-5D9B-0B3F-ED82A7C2C1CF}"/>
                  </a:ext>
                </a:extLst>
              </p14:cNvPr>
              <p14:cNvContentPartPr/>
              <p14:nvPr/>
            </p14:nvContentPartPr>
            <p14:xfrm>
              <a:off x="7260417" y="109312"/>
              <a:ext cx="1547280" cy="407880"/>
            </p14:xfrm>
          </p:contentPart>
        </mc:Choice>
        <mc:Fallback xmlns="">
          <p:pic>
            <p:nvPicPr>
              <p:cNvPr id="8" name="Ink 7">
                <a:extLst>
                  <a:ext uri="{FF2B5EF4-FFF2-40B4-BE49-F238E27FC236}">
                    <a16:creationId xmlns:a16="http://schemas.microsoft.com/office/drawing/2014/main" id="{FF55F78C-A6E2-5D9B-0B3F-ED82A7C2C1CF}"/>
                  </a:ext>
                </a:extLst>
              </p:cNvPr>
              <p:cNvPicPr/>
              <p:nvPr/>
            </p:nvPicPr>
            <p:blipFill>
              <a:blip r:embed="rId17"/>
              <a:stretch>
                <a:fillRect/>
              </a:stretch>
            </p:blipFill>
            <p:spPr>
              <a:xfrm>
                <a:off x="7256097" y="104992"/>
                <a:ext cx="1555920" cy="416520"/>
              </a:xfrm>
              <a:prstGeom prst="rect">
                <a:avLst/>
              </a:prstGeom>
            </p:spPr>
          </p:pic>
        </mc:Fallback>
      </mc:AlternateContent>
      <p:pic>
        <p:nvPicPr>
          <p:cNvPr id="6" name="Picture 5">
            <a:extLst>
              <a:ext uri="{FF2B5EF4-FFF2-40B4-BE49-F238E27FC236}">
                <a16:creationId xmlns:a16="http://schemas.microsoft.com/office/drawing/2014/main" id="{25E65CC8-0CB1-64AD-AF94-FBFD1C7FC108}"/>
              </a:ext>
            </a:extLst>
          </p:cNvPr>
          <p:cNvPicPr>
            <a:picLocks noChangeAspect="1"/>
          </p:cNvPicPr>
          <p:nvPr/>
        </p:nvPicPr>
        <p:blipFill>
          <a:blip r:embed="rId18"/>
          <a:stretch>
            <a:fillRect/>
          </a:stretch>
        </p:blipFill>
        <p:spPr>
          <a:xfrm>
            <a:off x="58393" y="1563999"/>
            <a:ext cx="1130710" cy="629265"/>
          </a:xfrm>
          <a:prstGeom prst="rect">
            <a:avLst/>
          </a:prstGeom>
        </p:spPr>
      </p:pic>
      <p:pic>
        <p:nvPicPr>
          <p:cNvPr id="10" name="Picture 9">
            <a:extLst>
              <a:ext uri="{FF2B5EF4-FFF2-40B4-BE49-F238E27FC236}">
                <a16:creationId xmlns:a16="http://schemas.microsoft.com/office/drawing/2014/main" id="{7EE7FD95-EF1D-AC19-921B-B8AF9932B2ED}"/>
              </a:ext>
            </a:extLst>
          </p:cNvPr>
          <p:cNvPicPr>
            <a:picLocks noChangeAspect="1"/>
          </p:cNvPicPr>
          <p:nvPr/>
        </p:nvPicPr>
        <p:blipFill>
          <a:blip r:embed="rId19"/>
          <a:stretch>
            <a:fillRect/>
          </a:stretch>
        </p:blipFill>
        <p:spPr>
          <a:xfrm flipH="1">
            <a:off x="0" y="3044022"/>
            <a:ext cx="825912" cy="629265"/>
          </a:xfrm>
          <a:prstGeom prst="rect">
            <a:avLst/>
          </a:prstGeom>
        </p:spPr>
      </p:pic>
      <p:pic>
        <p:nvPicPr>
          <p:cNvPr id="13" name="Picture 12">
            <a:extLst>
              <a:ext uri="{FF2B5EF4-FFF2-40B4-BE49-F238E27FC236}">
                <a16:creationId xmlns:a16="http://schemas.microsoft.com/office/drawing/2014/main" id="{FB2F1EB8-6754-8106-A800-2C8685695532}"/>
              </a:ext>
            </a:extLst>
          </p:cNvPr>
          <p:cNvPicPr>
            <a:picLocks noChangeAspect="1"/>
          </p:cNvPicPr>
          <p:nvPr/>
        </p:nvPicPr>
        <p:blipFill>
          <a:blip r:embed="rId20"/>
          <a:stretch>
            <a:fillRect/>
          </a:stretch>
        </p:blipFill>
        <p:spPr>
          <a:xfrm>
            <a:off x="0" y="4524045"/>
            <a:ext cx="858918" cy="514257"/>
          </a:xfrm>
          <a:prstGeom prst="rect">
            <a:avLst/>
          </a:prstGeom>
        </p:spPr>
      </p:pic>
      <p:pic>
        <p:nvPicPr>
          <p:cNvPr id="14" name="Picture 13">
            <a:extLst>
              <a:ext uri="{FF2B5EF4-FFF2-40B4-BE49-F238E27FC236}">
                <a16:creationId xmlns:a16="http://schemas.microsoft.com/office/drawing/2014/main" id="{E5B0FC3D-4D8B-F6DE-3FED-3EF172A89F33}"/>
              </a:ext>
            </a:extLst>
          </p:cNvPr>
          <p:cNvPicPr>
            <a:picLocks noChangeAspect="1"/>
          </p:cNvPicPr>
          <p:nvPr/>
        </p:nvPicPr>
        <p:blipFill>
          <a:blip r:embed="rId21"/>
          <a:stretch>
            <a:fillRect/>
          </a:stretch>
        </p:blipFill>
        <p:spPr>
          <a:xfrm>
            <a:off x="0" y="6011098"/>
            <a:ext cx="1337187" cy="684670"/>
          </a:xfrm>
          <a:prstGeom prst="rect">
            <a:avLst/>
          </a:prstGeom>
        </p:spPr>
      </p:pic>
    </p:spTree>
    <p:extLst>
      <p:ext uri="{BB962C8B-B14F-4D97-AF65-F5344CB8AC3E}">
        <p14:creationId xmlns:p14="http://schemas.microsoft.com/office/powerpoint/2010/main" val="355751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9F465E-BC86-3D9C-3228-D41A743B2A7A}"/>
              </a:ext>
            </a:extLst>
          </p:cNvPr>
          <p:cNvSpPr txBox="1"/>
          <p:nvPr/>
        </p:nvSpPr>
        <p:spPr>
          <a:xfrm>
            <a:off x="3162300" y="591345"/>
            <a:ext cx="8852379" cy="5585619"/>
          </a:xfrm>
          <a:prstGeom prst="rect">
            <a:avLst/>
          </a:prstGeom>
          <a:ln>
            <a:solidFill>
              <a:srgbClr val="00B050"/>
            </a:solidFill>
          </a:ln>
        </p:spPr>
        <p:txBody>
          <a:bodyPr vert="horz" lIns="91440" tIns="45720" rIns="91440" bIns="45720" rtlCol="0" anchor="ctr">
            <a:normAutofit fontScale="92500" lnSpcReduction="10000"/>
          </a:bodyPr>
          <a:lstStyle/>
          <a:p>
            <a:pPr defTabSz="914400">
              <a:lnSpc>
                <a:spcPct val="90000"/>
              </a:lnSpc>
              <a:spcAft>
                <a:spcPts val="600"/>
              </a:spcAft>
            </a:pPr>
            <a:r>
              <a:rPr lang="en-US" sz="3200" b="1" u="sng" dirty="0"/>
              <a:t>Excerpts:</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600" dirty="0"/>
              <a:t>“</a:t>
            </a:r>
            <a:r>
              <a:rPr lang="en-US" sz="2600" i="1" dirty="0"/>
              <a:t>Typical wet wipes are designed to be robust </a:t>
            </a:r>
            <a:r>
              <a:rPr lang="en-US" sz="2600" b="1" i="1" dirty="0"/>
              <a:t>whether or not </a:t>
            </a:r>
            <a:r>
              <a:rPr lang="en-US" sz="2600" i="1" dirty="0"/>
              <a:t>they contain plastics. </a:t>
            </a:r>
            <a:r>
              <a:rPr lang="en-US" sz="2600" b="1" i="1" dirty="0">
                <a:solidFill>
                  <a:srgbClr val="FF0000"/>
                </a:solidFill>
              </a:rPr>
              <a:t>Moist toilet tissue on the other hand is a different type of wipe, which is designed to behave like toilet paper and break up readily in the sewer</a:t>
            </a:r>
            <a:r>
              <a:rPr lang="en-US" sz="2600" b="1" dirty="0">
                <a:solidFill>
                  <a:srgbClr val="FF0000"/>
                </a:solidFill>
              </a:rPr>
              <a:t>”</a:t>
            </a:r>
            <a:r>
              <a:rPr lang="en-US" sz="2600" b="1" dirty="0"/>
              <a:t>.</a:t>
            </a:r>
          </a:p>
          <a:p>
            <a:pPr indent="-228600" defTabSz="914400">
              <a:lnSpc>
                <a:spcPct val="90000"/>
              </a:lnSpc>
              <a:spcAft>
                <a:spcPts val="600"/>
              </a:spcAft>
              <a:buFont typeface="Arial" panose="020B0604020202020204" pitchFamily="34" charset="0"/>
              <a:buChar char="•"/>
            </a:pPr>
            <a:endParaRPr lang="en-US" sz="2400" dirty="0"/>
          </a:p>
          <a:p>
            <a:pPr indent="-228600" defTabSz="914400">
              <a:lnSpc>
                <a:spcPct val="90000"/>
              </a:lnSpc>
              <a:spcAft>
                <a:spcPts val="600"/>
              </a:spcAft>
              <a:buFont typeface="Arial" panose="020B0604020202020204" pitchFamily="34" charset="0"/>
              <a:buChar char="•"/>
            </a:pPr>
            <a:r>
              <a:rPr lang="en-US" sz="2600" dirty="0"/>
              <a:t>Definition of SUP: “</a:t>
            </a:r>
            <a:r>
              <a:rPr lang="en-US" sz="2600" i="1" dirty="0">
                <a:solidFill>
                  <a:srgbClr val="FF0000"/>
                </a:solidFill>
              </a:rPr>
              <a:t>The current SUP definition is not satisfactory</a:t>
            </a:r>
            <a:r>
              <a:rPr lang="en-US" sz="2600" i="1" dirty="0"/>
              <a:t>. The exclusion of natural polymers does not reflect real impacts: plastic-containing wet wipes made from natural fibres may still cause sewer blockages. </a:t>
            </a:r>
            <a:r>
              <a:rPr lang="en-US" sz="2600" b="1" i="1" dirty="0">
                <a:solidFill>
                  <a:srgbClr val="FF0000"/>
                </a:solidFill>
              </a:rPr>
              <a:t>We need to go beyond biodegradability and </a:t>
            </a:r>
            <a:r>
              <a:rPr lang="en-US" sz="2600" b="1" i="1" u="sng" dirty="0">
                <a:solidFill>
                  <a:srgbClr val="0070C0"/>
                </a:solidFill>
              </a:rPr>
              <a:t>include dispersibility</a:t>
            </a:r>
            <a:r>
              <a:rPr lang="en-US" sz="2600" b="1" i="1" u="sng" dirty="0">
                <a:solidFill>
                  <a:srgbClr val="FF0000"/>
                </a:solidFill>
              </a:rPr>
              <a:t> </a:t>
            </a:r>
            <a:r>
              <a:rPr lang="en-US" sz="2600" b="1" i="1" dirty="0">
                <a:solidFill>
                  <a:srgbClr val="FF0000"/>
                </a:solidFill>
              </a:rPr>
              <a:t>in sewer systems and disintegration time. </a:t>
            </a:r>
            <a:r>
              <a:rPr lang="en-US" sz="2600" b="1" i="1" u="sng" dirty="0">
                <a:solidFill>
                  <a:srgbClr val="0070C0"/>
                </a:solidFill>
              </a:rPr>
              <a:t>A regulation proposed by the Spanish government </a:t>
            </a:r>
            <a:r>
              <a:rPr lang="en-US" sz="2600" b="1" i="1" dirty="0">
                <a:solidFill>
                  <a:srgbClr val="FF0000"/>
                </a:solidFill>
              </a:rPr>
              <a:t>establishes strict pass/fail criteria to clearly identify those products that negatively affect the sewer system due to insufficient dispersibility”.</a:t>
            </a:r>
          </a:p>
          <a:p>
            <a:pPr indent="-228600" defTabSz="914400">
              <a:lnSpc>
                <a:spcPct val="90000"/>
              </a:lnSpc>
              <a:spcAft>
                <a:spcPts val="600"/>
              </a:spcAft>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3DA04B39-1F23-63D2-87B4-5C18645BBC39}"/>
              </a:ext>
            </a:extLst>
          </p:cNvPr>
          <p:cNvSpPr txBox="1"/>
          <p:nvPr/>
        </p:nvSpPr>
        <p:spPr>
          <a:xfrm>
            <a:off x="177321" y="324615"/>
            <a:ext cx="2859437" cy="1569660"/>
          </a:xfrm>
          <a:prstGeom prst="rect">
            <a:avLst/>
          </a:prstGeom>
          <a:noFill/>
        </p:spPr>
        <p:txBody>
          <a:bodyPr wrap="square">
            <a:spAutoFit/>
          </a:bodyPr>
          <a:lstStyle/>
          <a:p>
            <a:pPr algn="ctr"/>
            <a:r>
              <a:rPr lang="en-US" sz="2400" dirty="0">
                <a:latin typeface="Aptos" panose="02110004020202020204"/>
              </a:rPr>
              <a:t>Unexpected statements</a:t>
            </a:r>
          </a:p>
          <a:p>
            <a:pPr algn="ctr"/>
            <a:r>
              <a:rPr lang="en-US" sz="2400" dirty="0">
                <a:latin typeface="Aptos" panose="02110004020202020204"/>
              </a:rPr>
              <a:t> in the</a:t>
            </a:r>
          </a:p>
          <a:p>
            <a:pPr algn="ctr"/>
            <a:r>
              <a:rPr lang="en-US" sz="2400" dirty="0">
                <a:latin typeface="Aptos" panose="02110004020202020204"/>
              </a:rPr>
              <a:t> </a:t>
            </a:r>
            <a:r>
              <a:rPr lang="en-US" sz="2400" dirty="0" err="1">
                <a:latin typeface="Aptos" panose="02110004020202020204"/>
              </a:rPr>
              <a:t>EurEau</a:t>
            </a:r>
            <a:r>
              <a:rPr lang="en-US" sz="2400" dirty="0">
                <a:latin typeface="Aptos" panose="02110004020202020204"/>
              </a:rPr>
              <a:t> response</a:t>
            </a:r>
            <a:endParaRPr lang="en-GB" sz="2400" dirty="0"/>
          </a:p>
        </p:txBody>
      </p:sp>
      <p:pic>
        <p:nvPicPr>
          <p:cNvPr id="7" name="Picture 6" descr="A logo of a drop of water&#10;&#10;AI-generated content may be incorrect.">
            <a:extLst>
              <a:ext uri="{FF2B5EF4-FFF2-40B4-BE49-F238E27FC236}">
                <a16:creationId xmlns:a16="http://schemas.microsoft.com/office/drawing/2014/main" id="{490AAEDB-B96B-201E-D947-A1F721D9BC18}"/>
              </a:ext>
            </a:extLst>
          </p:cNvPr>
          <p:cNvPicPr>
            <a:picLocks noChangeAspect="1"/>
          </p:cNvPicPr>
          <p:nvPr/>
        </p:nvPicPr>
        <p:blipFill>
          <a:blip r:embed="rId2"/>
          <a:srcRect l="14006" r="13839" b="-2"/>
          <a:stretch>
            <a:fillRect/>
          </a:stretch>
        </p:blipFill>
        <p:spPr>
          <a:xfrm>
            <a:off x="286645" y="2031717"/>
            <a:ext cx="2440983" cy="3546404"/>
          </a:xfrm>
          <a:prstGeom prst="rect">
            <a:avLst/>
          </a:prstGeom>
        </p:spPr>
      </p:pic>
      <p:sp>
        <p:nvSpPr>
          <p:cNvPr id="9" name="Speech Bubble: Oval 8">
            <a:extLst>
              <a:ext uri="{FF2B5EF4-FFF2-40B4-BE49-F238E27FC236}">
                <a16:creationId xmlns:a16="http://schemas.microsoft.com/office/drawing/2014/main" id="{234669D6-B46E-BE31-FFEE-624AD960683E}"/>
              </a:ext>
            </a:extLst>
          </p:cNvPr>
          <p:cNvSpPr/>
          <p:nvPr/>
        </p:nvSpPr>
        <p:spPr>
          <a:xfrm>
            <a:off x="132079" y="5403370"/>
            <a:ext cx="2750113" cy="773594"/>
          </a:xfrm>
          <a:prstGeom prst="wedgeEllipseCallout">
            <a:avLst>
              <a:gd name="adj1" fmla="val 91896"/>
              <a:gd name="adj2" fmla="val -14514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i="1" dirty="0"/>
              <a:t>We will have a look at Spain in a minute</a:t>
            </a:r>
          </a:p>
        </p:txBody>
      </p:sp>
      <p:sp>
        <p:nvSpPr>
          <p:cNvPr id="2" name="TextBox 1">
            <a:extLst>
              <a:ext uri="{FF2B5EF4-FFF2-40B4-BE49-F238E27FC236}">
                <a16:creationId xmlns:a16="http://schemas.microsoft.com/office/drawing/2014/main" id="{40D34FDE-BFC3-55DB-EA6C-70962D1327C5}"/>
              </a:ext>
            </a:extLst>
          </p:cNvPr>
          <p:cNvSpPr txBox="1"/>
          <p:nvPr/>
        </p:nvSpPr>
        <p:spPr>
          <a:xfrm>
            <a:off x="0" y="6312433"/>
            <a:ext cx="12087225" cy="537006"/>
          </a:xfrm>
          <a:prstGeom prst="rect">
            <a:avLst/>
          </a:prstGeom>
          <a:noFill/>
        </p:spPr>
        <p:txBody>
          <a:bodyPr wrap="square">
            <a:spAutoFit/>
          </a:bodyPr>
          <a:lstStyle/>
          <a:p>
            <a:pPr algn="ctr" defTabSz="914400">
              <a:lnSpc>
                <a:spcPct val="90000"/>
              </a:lnSpc>
              <a:spcAft>
                <a:spcPts val="600"/>
              </a:spcAft>
            </a:pPr>
            <a:r>
              <a:rPr lang="en-US" sz="1600" dirty="0"/>
              <a:t>See  </a:t>
            </a:r>
            <a:r>
              <a:rPr lang="en-US" sz="1600" dirty="0">
                <a:hlinkClick r:id="rId3"/>
              </a:rPr>
              <a:t>https://ec.europa.eu/info/law/better-regulation/have-your-say/initiatives/14422-rules-on-single-use-plastics-and-fishing-gear-evaluation_en</a:t>
            </a:r>
            <a:r>
              <a:rPr lang="en-US" sz="1600" dirty="0"/>
              <a:t>  (click on “view feedback received” and search “EurEau” (</a:t>
            </a:r>
            <a:r>
              <a:rPr lang="en-US" sz="1600" dirty="0">
                <a:solidFill>
                  <a:srgbClr val="FF0000"/>
                </a:solidFill>
              </a:rPr>
              <a:t>page 44 </a:t>
            </a:r>
            <a:r>
              <a:rPr lang="en-US" sz="1600" dirty="0"/>
              <a:t>of responses)</a:t>
            </a:r>
          </a:p>
        </p:txBody>
      </p:sp>
      <p:sp>
        <p:nvSpPr>
          <p:cNvPr id="4" name="Right Triangle 3">
            <a:extLst>
              <a:ext uri="{FF2B5EF4-FFF2-40B4-BE49-F238E27FC236}">
                <a16:creationId xmlns:a16="http://schemas.microsoft.com/office/drawing/2014/main" id="{549DD4C4-DE12-98C1-C0CF-73067CA6B78B}"/>
              </a:ext>
            </a:extLst>
          </p:cNvPr>
          <p:cNvSpPr/>
          <p:nvPr/>
        </p:nvSpPr>
        <p:spPr>
          <a:xfrm>
            <a:off x="3162300" y="34903"/>
            <a:ext cx="8852379" cy="488708"/>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p14="http://schemas.microsoft.com/office/powerpoint/2010/main" Requires="p14">
          <p:contentPart p14:bwMode="auto" r:id="rId4">
            <p14:nvContentPartPr>
              <p14:cNvPr id="11" name="Ink 10">
                <a:extLst>
                  <a:ext uri="{FF2B5EF4-FFF2-40B4-BE49-F238E27FC236}">
                    <a16:creationId xmlns:a16="http://schemas.microsoft.com/office/drawing/2014/main" id="{C56A7FAC-632C-44A1-1E3A-B05DEA7DDC6D}"/>
                  </a:ext>
                </a:extLst>
              </p14:cNvPr>
              <p14:cNvContentPartPr/>
              <p14:nvPr/>
            </p14:nvContentPartPr>
            <p14:xfrm>
              <a:off x="6727371" y="4277315"/>
              <a:ext cx="2537927" cy="354752"/>
            </p14:xfrm>
          </p:contentPart>
        </mc:Choice>
        <mc:Fallback>
          <p:pic>
            <p:nvPicPr>
              <p:cNvPr id="11" name="Ink 10">
                <a:extLst>
                  <a:ext uri="{FF2B5EF4-FFF2-40B4-BE49-F238E27FC236}">
                    <a16:creationId xmlns:a16="http://schemas.microsoft.com/office/drawing/2014/main" id="{C56A7FAC-632C-44A1-1E3A-B05DEA7DDC6D}"/>
                  </a:ext>
                </a:extLst>
              </p:cNvPr>
              <p:cNvPicPr/>
              <p:nvPr/>
            </p:nvPicPr>
            <p:blipFill>
              <a:blip r:embed="rId5"/>
              <a:stretch>
                <a:fillRect/>
              </a:stretch>
            </p:blipFill>
            <p:spPr>
              <a:xfrm>
                <a:off x="6709372" y="4259307"/>
                <a:ext cx="2573566" cy="390407"/>
              </a:xfrm>
              <a:prstGeom prst="rect">
                <a:avLst/>
              </a:prstGeom>
            </p:spPr>
          </p:pic>
        </mc:Fallback>
      </mc:AlternateContent>
    </p:spTree>
    <p:extLst>
      <p:ext uri="{BB962C8B-B14F-4D97-AF65-F5344CB8AC3E}">
        <p14:creationId xmlns:p14="http://schemas.microsoft.com/office/powerpoint/2010/main" val="2498957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6ABFF7-C963-02B3-B5FD-49F586B3DC40}"/>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70E954BF-A0FB-0A48-3461-8C6D7AD155A7}"/>
                  </a:ext>
                </a:extLst>
              </p14:cNvPr>
              <p14:cNvContentPartPr/>
              <p14:nvPr/>
            </p14:nvContentPartPr>
            <p14:xfrm>
              <a:off x="7481540" y="4883289"/>
              <a:ext cx="1235160" cy="713160"/>
            </p14:xfrm>
          </p:contentPart>
        </mc:Choice>
        <mc:Fallback xmlns="">
          <p:pic>
            <p:nvPicPr>
              <p:cNvPr id="8" name="Ink 7">
                <a:extLst>
                  <a:ext uri="{FF2B5EF4-FFF2-40B4-BE49-F238E27FC236}">
                    <a16:creationId xmlns:a16="http://schemas.microsoft.com/office/drawing/2014/main" id="{70E954BF-A0FB-0A48-3461-8C6D7AD155A7}"/>
                  </a:ext>
                </a:extLst>
              </p:cNvPr>
              <p:cNvPicPr/>
              <p:nvPr/>
            </p:nvPicPr>
            <p:blipFill>
              <a:blip r:embed="rId4"/>
              <a:stretch>
                <a:fillRect/>
              </a:stretch>
            </p:blipFill>
            <p:spPr>
              <a:xfrm>
                <a:off x="7477220" y="4878969"/>
                <a:ext cx="1243800" cy="7218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E7F63199-007B-0F8E-EB9D-89FFA49AF1C1}"/>
                  </a:ext>
                </a:extLst>
              </p14:cNvPr>
              <p14:cNvContentPartPr/>
              <p14:nvPr/>
            </p14:nvContentPartPr>
            <p14:xfrm>
              <a:off x="7073699" y="834590"/>
              <a:ext cx="3683880" cy="567720"/>
            </p14:xfrm>
          </p:contentPart>
        </mc:Choice>
        <mc:Fallback>
          <p:pic>
            <p:nvPicPr>
              <p:cNvPr id="3" name="Ink 2">
                <a:extLst>
                  <a:ext uri="{FF2B5EF4-FFF2-40B4-BE49-F238E27FC236}">
                    <a16:creationId xmlns:a16="http://schemas.microsoft.com/office/drawing/2014/main" id="{E7F63199-007B-0F8E-EB9D-89FFA49AF1C1}"/>
                  </a:ext>
                </a:extLst>
              </p:cNvPr>
              <p:cNvPicPr/>
              <p:nvPr/>
            </p:nvPicPr>
            <p:blipFill>
              <a:blip r:embed="rId6"/>
              <a:stretch>
                <a:fillRect/>
              </a:stretch>
            </p:blipFill>
            <p:spPr>
              <a:xfrm>
                <a:off x="7069379" y="830270"/>
                <a:ext cx="3692520" cy="5763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3F8DB57F-5C5D-58CC-E1B6-6EA5BA131B09}"/>
                  </a:ext>
                </a:extLst>
              </p14:cNvPr>
              <p14:cNvContentPartPr/>
              <p14:nvPr/>
            </p14:nvContentPartPr>
            <p14:xfrm>
              <a:off x="10114259" y="876710"/>
              <a:ext cx="360" cy="360"/>
            </p14:xfrm>
          </p:contentPart>
        </mc:Choice>
        <mc:Fallback>
          <p:pic>
            <p:nvPicPr>
              <p:cNvPr id="4" name="Ink 3">
                <a:extLst>
                  <a:ext uri="{FF2B5EF4-FFF2-40B4-BE49-F238E27FC236}">
                    <a16:creationId xmlns:a16="http://schemas.microsoft.com/office/drawing/2014/main" id="{3F8DB57F-5C5D-58CC-E1B6-6EA5BA131B09}"/>
                  </a:ext>
                </a:extLst>
              </p:cNvPr>
              <p:cNvPicPr/>
              <p:nvPr/>
            </p:nvPicPr>
            <p:blipFill>
              <a:blip r:embed="rId8"/>
              <a:stretch>
                <a:fillRect/>
              </a:stretch>
            </p:blipFill>
            <p:spPr>
              <a:xfrm>
                <a:off x="10109939" y="872390"/>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34D316EC-67B6-D82A-069A-0809A0FFE71E}"/>
                  </a:ext>
                </a:extLst>
              </p14:cNvPr>
              <p14:cNvContentPartPr/>
              <p14:nvPr/>
            </p14:nvContentPartPr>
            <p14:xfrm>
              <a:off x="7073699" y="2780522"/>
              <a:ext cx="4402440" cy="804086"/>
            </p14:xfrm>
          </p:contentPart>
        </mc:Choice>
        <mc:Fallback>
          <p:pic>
            <p:nvPicPr>
              <p:cNvPr id="10" name="Ink 9">
                <a:extLst>
                  <a:ext uri="{FF2B5EF4-FFF2-40B4-BE49-F238E27FC236}">
                    <a16:creationId xmlns:a16="http://schemas.microsoft.com/office/drawing/2014/main" id="{34D316EC-67B6-D82A-069A-0809A0FFE71E}"/>
                  </a:ext>
                </a:extLst>
              </p:cNvPr>
              <p:cNvPicPr/>
              <p:nvPr/>
            </p:nvPicPr>
            <p:blipFill>
              <a:blip r:embed="rId10"/>
              <a:stretch>
                <a:fillRect/>
              </a:stretch>
            </p:blipFill>
            <p:spPr>
              <a:xfrm>
                <a:off x="7055699" y="2762525"/>
                <a:ext cx="4438080" cy="839719"/>
              </a:xfrm>
              <a:prstGeom prst="rect">
                <a:avLst/>
              </a:prstGeom>
            </p:spPr>
          </p:pic>
        </mc:Fallback>
      </mc:AlternateContent>
    </p:spTree>
    <p:extLst>
      <p:ext uri="{BB962C8B-B14F-4D97-AF65-F5344CB8AC3E}">
        <p14:creationId xmlns:p14="http://schemas.microsoft.com/office/powerpoint/2010/main" val="4252165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82881"/>
            <a:ext cx="10776235" cy="830997"/>
          </a:xfrm>
          <a:prstGeom prst="rect">
            <a:avLst/>
          </a:prstGeom>
          <a:noFill/>
        </p:spPr>
        <p:txBody>
          <a:bodyPr wrap="square">
            <a:spAutoFit/>
          </a:bodyPr>
          <a:lstStyle/>
          <a:p>
            <a:r>
              <a:rPr sz="2400" b="1" dirty="0"/>
              <a:t>Spain </a:t>
            </a:r>
            <a:r>
              <a:rPr sz="2400" b="1" dirty="0">
                <a:solidFill>
                  <a:srgbClr val="FF0000"/>
                </a:solidFill>
              </a:rPr>
              <a:t>Draft</a:t>
            </a:r>
            <a:r>
              <a:rPr sz="2400" b="1" dirty="0"/>
              <a:t> Wet Wipes Decree – </a:t>
            </a:r>
            <a:endParaRPr lang="en-GB" sz="2400" b="1" dirty="0"/>
          </a:p>
          <a:p>
            <a:r>
              <a:rPr sz="2400" b="1" dirty="0"/>
              <a:t>Key Drivers and Article 8 Implications</a:t>
            </a:r>
          </a:p>
        </p:txBody>
      </p:sp>
      <p:sp>
        <p:nvSpPr>
          <p:cNvPr id="3" name="TextBox 2"/>
          <p:cNvSpPr txBox="1"/>
          <p:nvPr/>
        </p:nvSpPr>
        <p:spPr>
          <a:xfrm>
            <a:off x="0" y="919839"/>
            <a:ext cx="12192000" cy="707886"/>
          </a:xfrm>
          <a:prstGeom prst="rect">
            <a:avLst/>
          </a:prstGeom>
          <a:noFill/>
        </p:spPr>
        <p:txBody>
          <a:bodyPr wrap="square">
            <a:spAutoFit/>
          </a:bodyPr>
          <a:lstStyle/>
          <a:p>
            <a:r>
              <a:rPr sz="2000" b="1" dirty="0"/>
              <a:t>Spain is moving beyond a narrow ‘contains plastic / does not contain plastic’ distinction and increasingly </a:t>
            </a:r>
            <a:r>
              <a:rPr sz="2000" b="1" dirty="0">
                <a:solidFill>
                  <a:srgbClr val="FF0000"/>
                </a:solidFill>
              </a:rPr>
              <a:t>regulating wipes based on sewer-system impacts and disposal behaviour.</a:t>
            </a:r>
          </a:p>
        </p:txBody>
      </p:sp>
      <p:graphicFrame>
        <p:nvGraphicFramePr>
          <p:cNvPr id="4" name="Table 3"/>
          <p:cNvGraphicFramePr>
            <a:graphicFrameLocks noGrp="1"/>
          </p:cNvGraphicFramePr>
          <p:nvPr>
            <p:extLst>
              <p:ext uri="{D42A27DB-BD31-4B8C-83A1-F6EECF244321}">
                <p14:modId xmlns:p14="http://schemas.microsoft.com/office/powerpoint/2010/main" val="3808505683"/>
              </p:ext>
            </p:extLst>
          </p:nvPr>
        </p:nvGraphicFramePr>
        <p:xfrm>
          <a:off x="0" y="1670559"/>
          <a:ext cx="12192000" cy="4658145"/>
        </p:xfrm>
        <a:graphic>
          <a:graphicData uri="http://schemas.openxmlformats.org/drawingml/2006/table">
            <a:tbl>
              <a:tblPr firstRow="1" bandRow="1">
                <a:tableStyleId>{5C22544A-7EE6-4342-B048-85BDC9FD1C3A}</a:tableStyleId>
              </a:tblPr>
              <a:tblGrid>
                <a:gridCol w="2688000">
                  <a:extLst>
                    <a:ext uri="{9D8B030D-6E8A-4147-A177-3AD203B41FA5}">
                      <a16:colId xmlns:a16="http://schemas.microsoft.com/office/drawing/2014/main" val="20000"/>
                    </a:ext>
                  </a:extLst>
                </a:gridCol>
                <a:gridCol w="4512000">
                  <a:extLst>
                    <a:ext uri="{9D8B030D-6E8A-4147-A177-3AD203B41FA5}">
                      <a16:colId xmlns:a16="http://schemas.microsoft.com/office/drawing/2014/main" val="20001"/>
                    </a:ext>
                  </a:extLst>
                </a:gridCol>
                <a:gridCol w="4992000">
                  <a:extLst>
                    <a:ext uri="{9D8B030D-6E8A-4147-A177-3AD203B41FA5}">
                      <a16:colId xmlns:a16="http://schemas.microsoft.com/office/drawing/2014/main" val="20002"/>
                    </a:ext>
                  </a:extLst>
                </a:gridCol>
              </a:tblGrid>
              <a:tr h="742653">
                <a:tc>
                  <a:txBody>
                    <a:bodyPr/>
                    <a:lstStyle/>
                    <a:p>
                      <a:pPr algn="ctr">
                        <a:defRPr sz="1400" b="1"/>
                      </a:pPr>
                      <a:r>
                        <a:rPr sz="1400"/>
                        <a:t>Theme</a:t>
                      </a:r>
                    </a:p>
                  </a:txBody>
                  <a:tcPr/>
                </a:tc>
                <a:tc>
                  <a:txBody>
                    <a:bodyPr/>
                    <a:lstStyle/>
                    <a:p>
                      <a:pPr algn="ctr">
                        <a:defRPr sz="1400" b="1"/>
                      </a:pPr>
                      <a:r>
                        <a:rPr sz="1400" dirty="0"/>
                        <a:t>What the </a:t>
                      </a:r>
                      <a:r>
                        <a:rPr sz="1400" dirty="0">
                          <a:solidFill>
                            <a:srgbClr val="FF0000"/>
                          </a:solidFill>
                        </a:rPr>
                        <a:t>Draft </a:t>
                      </a:r>
                      <a:r>
                        <a:rPr sz="1400" dirty="0"/>
                        <a:t>Decree Says</a:t>
                      </a:r>
                    </a:p>
                  </a:txBody>
                  <a:tcPr/>
                </a:tc>
                <a:tc>
                  <a:txBody>
                    <a:bodyPr/>
                    <a:lstStyle/>
                    <a:p>
                      <a:pPr algn="ctr">
                        <a:defRPr sz="1400" b="1"/>
                      </a:pPr>
                      <a:r>
                        <a:rPr sz="1400"/>
                        <a:t>Strategic / Industry Significance</a:t>
                      </a:r>
                    </a:p>
                  </a:txBody>
                  <a:tcPr/>
                </a:tc>
                <a:extLst>
                  <a:ext uri="{0D108BD9-81ED-4DB2-BD59-A6C34878D82A}">
                    <a16:rowId xmlns:a16="http://schemas.microsoft.com/office/drawing/2014/main" val="10000"/>
                  </a:ext>
                </a:extLst>
              </a:tr>
              <a:tr h="742653">
                <a:tc>
                  <a:txBody>
                    <a:bodyPr/>
                    <a:lstStyle/>
                    <a:p>
                      <a:pPr algn="ctr">
                        <a:defRPr sz="1100"/>
                      </a:pPr>
                      <a:r>
                        <a:rPr sz="1400"/>
                        <a:t>Why the Decree Was Proposed</a:t>
                      </a:r>
                    </a:p>
                  </a:txBody>
                  <a:tcPr/>
                </a:tc>
                <a:tc>
                  <a:txBody>
                    <a:bodyPr/>
                    <a:lstStyle/>
                    <a:p>
                      <a:pPr algn="ctr">
                        <a:defRPr sz="1100"/>
                      </a:pPr>
                      <a:r>
                        <a:rPr sz="1400" dirty="0"/>
                        <a:t>Addresses sewer blockages, pump failures, wastewater-treatment impacts, marine litter and clean-up costs associated with wet wipes and balloon releases.</a:t>
                      </a:r>
                    </a:p>
                  </a:txBody>
                  <a:tcPr/>
                </a:tc>
                <a:tc>
                  <a:txBody>
                    <a:bodyPr/>
                    <a:lstStyle/>
                    <a:p>
                      <a:pPr algn="ctr">
                        <a:defRPr sz="1100"/>
                      </a:pPr>
                      <a:r>
                        <a:rPr sz="1400"/>
                        <a:t>Focus is on operational sewer impacts and environmental management costs rather than solely on plastic content.</a:t>
                      </a:r>
                    </a:p>
                  </a:txBody>
                  <a:tcPr/>
                </a:tc>
                <a:extLst>
                  <a:ext uri="{0D108BD9-81ED-4DB2-BD59-A6C34878D82A}">
                    <a16:rowId xmlns:a16="http://schemas.microsoft.com/office/drawing/2014/main" val="10001"/>
                  </a:ext>
                </a:extLst>
              </a:tr>
              <a:tr h="742653">
                <a:tc>
                  <a:txBody>
                    <a:bodyPr/>
                    <a:lstStyle/>
                    <a:p>
                      <a:pPr algn="ctr">
                        <a:defRPr sz="1100"/>
                      </a:pPr>
                      <a:r>
                        <a:rPr sz="1400"/>
                        <a:t>Article 8 – Disposal Route</a:t>
                      </a:r>
                    </a:p>
                  </a:txBody>
                  <a:tcPr/>
                </a:tc>
                <a:tc>
                  <a:txBody>
                    <a:bodyPr/>
                    <a:lstStyle/>
                    <a:p>
                      <a:pPr algn="ctr">
                        <a:defRPr sz="1100"/>
                      </a:pPr>
                      <a:r>
                        <a:rPr sz="1400" dirty="0"/>
                        <a:t>Wet wipes and balloons must enter the residual waste stream. Wet wipes must not be disposed of via toilets.</a:t>
                      </a:r>
                    </a:p>
                  </a:txBody>
                  <a:tcPr/>
                </a:tc>
                <a:tc>
                  <a:txBody>
                    <a:bodyPr/>
                    <a:lstStyle/>
                    <a:p>
                      <a:pPr algn="ctr">
                        <a:defRPr sz="1100"/>
                      </a:pPr>
                      <a:r>
                        <a:rPr sz="1400" dirty="0"/>
                        <a:t>Spain is directly targeting consumer disposal behaviour (‘do not flush’) rather than relying only on product bans.</a:t>
                      </a:r>
                    </a:p>
                  </a:txBody>
                  <a:tcPr/>
                </a:tc>
                <a:extLst>
                  <a:ext uri="{0D108BD9-81ED-4DB2-BD59-A6C34878D82A}">
                    <a16:rowId xmlns:a16="http://schemas.microsoft.com/office/drawing/2014/main" val="10002"/>
                  </a:ext>
                </a:extLst>
              </a:tr>
              <a:tr h="742653">
                <a:tc>
                  <a:txBody>
                    <a:bodyPr/>
                    <a:lstStyle/>
                    <a:p>
                      <a:pPr algn="ctr">
                        <a:defRPr sz="1100"/>
                      </a:pPr>
                      <a:r>
                        <a:rPr sz="1400" dirty="0">
                          <a:solidFill>
                            <a:srgbClr val="FF0000"/>
                          </a:solidFill>
                        </a:rPr>
                        <a:t>UNE 149002:2022 Exception</a:t>
                      </a:r>
                    </a:p>
                  </a:txBody>
                  <a:tcPr/>
                </a:tc>
                <a:tc>
                  <a:txBody>
                    <a:bodyPr/>
                    <a:lstStyle/>
                    <a:p>
                      <a:pPr algn="ctr">
                        <a:defRPr sz="1100"/>
                      </a:pPr>
                      <a:r>
                        <a:rPr sz="1400" dirty="0">
                          <a:solidFill>
                            <a:srgbClr val="FF0000"/>
                          </a:solidFill>
                        </a:rPr>
                        <a:t>Wipes meeting the Spanish flushability standard UNE 149002:2022 are treated differently. Flushing is not prohibited in the same way, although avoidance of flushing is still recommended.</a:t>
                      </a:r>
                    </a:p>
                  </a:txBody>
                  <a:tcPr/>
                </a:tc>
                <a:tc>
                  <a:txBody>
                    <a:bodyPr/>
                    <a:lstStyle/>
                    <a:p>
                      <a:pPr algn="ctr">
                        <a:defRPr sz="1100"/>
                      </a:pPr>
                      <a:r>
                        <a:rPr sz="1400"/>
                        <a:t>Leaves limited regulatory space for ‘flushable’ wipes, but signals continuing government caution even for technically compliant products.</a:t>
                      </a:r>
                    </a:p>
                  </a:txBody>
                  <a:tcPr/>
                </a:tc>
                <a:extLst>
                  <a:ext uri="{0D108BD9-81ED-4DB2-BD59-A6C34878D82A}">
                    <a16:rowId xmlns:a16="http://schemas.microsoft.com/office/drawing/2014/main" val="10003"/>
                  </a:ext>
                </a:extLst>
              </a:tr>
              <a:tr h="742653">
                <a:tc>
                  <a:txBody>
                    <a:bodyPr/>
                    <a:lstStyle/>
                    <a:p>
                      <a:pPr algn="ctr">
                        <a:defRPr sz="1100"/>
                      </a:pPr>
                      <a:r>
                        <a:rPr sz="1400"/>
                        <a:t>Beyond Plastic-containing Wipes</a:t>
                      </a:r>
                    </a:p>
                  </a:txBody>
                  <a:tcPr/>
                </a:tc>
                <a:tc>
                  <a:txBody>
                    <a:bodyPr/>
                    <a:lstStyle/>
                    <a:p>
                      <a:pPr algn="ctr">
                        <a:defRPr sz="1100"/>
                      </a:pPr>
                      <a:r>
                        <a:rPr sz="1400" dirty="0"/>
                        <a:t>Draft definitions extend beyond conventional plastics and </a:t>
                      </a:r>
                      <a:r>
                        <a:rPr sz="1400" dirty="0">
                          <a:highlight>
                            <a:srgbClr val="FFFF00"/>
                          </a:highlight>
                        </a:rPr>
                        <a:t>can include viscose and lyocell-based wipes</a:t>
                      </a:r>
                      <a:r>
                        <a:rPr sz="1400" dirty="0"/>
                        <a:t>.</a:t>
                      </a:r>
                    </a:p>
                  </a:txBody>
                  <a:tcPr/>
                </a:tc>
                <a:tc>
                  <a:txBody>
                    <a:bodyPr/>
                    <a:lstStyle/>
                    <a:p>
                      <a:pPr algn="ctr">
                        <a:defRPr sz="1100"/>
                      </a:pPr>
                      <a:r>
                        <a:rPr sz="1400" dirty="0"/>
                        <a:t>Potentially significant shift</a:t>
                      </a:r>
                      <a:r>
                        <a:rPr sz="1400" dirty="0">
                          <a:highlight>
                            <a:srgbClr val="FFFF00"/>
                          </a:highlight>
                        </a:rPr>
                        <a:t>: sewer performance and dispersibility</a:t>
                      </a:r>
                      <a:r>
                        <a:rPr sz="1400" dirty="0"/>
                        <a:t> may become more important than whether a wipe contains plastic.</a:t>
                      </a:r>
                    </a:p>
                  </a:txBody>
                  <a:tcPr/>
                </a:tc>
                <a:extLst>
                  <a:ext uri="{0D108BD9-81ED-4DB2-BD59-A6C34878D82A}">
                    <a16:rowId xmlns:a16="http://schemas.microsoft.com/office/drawing/2014/main" val="10004"/>
                  </a:ext>
                </a:extLst>
              </a:tr>
              <a:tr h="742653">
                <a:tc>
                  <a:txBody>
                    <a:bodyPr/>
                    <a:lstStyle/>
                    <a:p>
                      <a:pPr algn="ctr">
                        <a:defRPr sz="1100"/>
                      </a:pPr>
                      <a:r>
                        <a:rPr sz="1400" dirty="0"/>
                        <a:t>Comparison with UK Approach</a:t>
                      </a:r>
                    </a:p>
                  </a:txBody>
                  <a:tcPr/>
                </a:tc>
                <a:tc>
                  <a:txBody>
                    <a:bodyPr/>
                    <a:lstStyle/>
                    <a:p>
                      <a:pPr algn="ctr">
                        <a:defRPr sz="1100"/>
                      </a:pPr>
                      <a:r>
                        <a:rPr sz="1400" dirty="0">
                          <a:solidFill>
                            <a:srgbClr val="FF0000"/>
                          </a:solidFill>
                        </a:rPr>
                        <a:t>Spain focuses on sewer-system impacts, </a:t>
                      </a:r>
                      <a:r>
                        <a:rPr sz="1400" dirty="0"/>
                        <a:t>disposal practices, EPR obligations and wastewater costs.</a:t>
                      </a:r>
                    </a:p>
                  </a:txBody>
                  <a:tcPr/>
                </a:tc>
                <a:tc>
                  <a:txBody>
                    <a:bodyPr/>
                    <a:lstStyle/>
                    <a:p>
                      <a:pPr algn="ctr">
                        <a:defRPr sz="1100"/>
                      </a:pPr>
                      <a:r>
                        <a:rPr sz="1400" dirty="0"/>
                        <a:t>The UK has primarily focused on banning wet wipes containing plastic. Spain’s model could influence future EU regulatory direction.</a:t>
                      </a:r>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1798321" y="6126481"/>
            <a:ext cx="6157455" cy="246221"/>
          </a:xfrm>
          <a:prstGeom prst="rect">
            <a:avLst/>
          </a:prstGeom>
          <a:noFill/>
        </p:spPr>
        <p:txBody>
          <a:bodyPr wrap="none">
            <a:spAutoFit/>
          </a:bodyPr>
          <a:lstStyle/>
          <a:p>
            <a:r>
              <a:rPr sz="1000" i="1" dirty="0"/>
              <a:t>Source:</a:t>
            </a:r>
            <a:r>
              <a:rPr sz="1000" i="1" dirty="0">
                <a:solidFill>
                  <a:srgbClr val="FF0000"/>
                </a:solidFill>
              </a:rPr>
              <a:t> Draft</a:t>
            </a:r>
            <a:r>
              <a:rPr sz="1000" i="1" dirty="0"/>
              <a:t> Spanish Royal Decree on Wet Wipes and Balloons (Proyecto de Real </a:t>
            </a:r>
            <a:r>
              <a:rPr sz="1000" i="1" dirty="0" err="1"/>
              <a:t>Decreto</a:t>
            </a:r>
            <a:r>
              <a:rPr sz="1000" i="1" dirty="0"/>
              <a:t>) – MITECO, Spain.</a:t>
            </a:r>
          </a:p>
        </p:txBody>
      </p:sp>
      <p:pic>
        <p:nvPicPr>
          <p:cNvPr id="6" name="Picture 5">
            <a:extLst>
              <a:ext uri="{FF2B5EF4-FFF2-40B4-BE49-F238E27FC236}">
                <a16:creationId xmlns:a16="http://schemas.microsoft.com/office/drawing/2014/main" id="{E07E37E4-6A3A-2135-90EE-83B17F0581D1}"/>
              </a:ext>
            </a:extLst>
          </p:cNvPr>
          <p:cNvPicPr>
            <a:picLocks noChangeAspect="1"/>
          </p:cNvPicPr>
          <p:nvPr/>
        </p:nvPicPr>
        <p:blipFill>
          <a:blip r:embed="rId2"/>
          <a:stretch>
            <a:fillRect/>
          </a:stretch>
        </p:blipFill>
        <p:spPr>
          <a:xfrm>
            <a:off x="10776235" y="34115"/>
            <a:ext cx="1415765" cy="842890"/>
          </a:xfrm>
          <a:prstGeom prst="rect">
            <a:avLst/>
          </a:prstGeom>
        </p:spPr>
      </p:pic>
      <p:sp>
        <p:nvSpPr>
          <p:cNvPr id="11" name="TextBox 10">
            <a:extLst>
              <a:ext uri="{FF2B5EF4-FFF2-40B4-BE49-F238E27FC236}">
                <a16:creationId xmlns:a16="http://schemas.microsoft.com/office/drawing/2014/main" id="{AA12AF90-16B4-9773-358E-47D7C0916B13}"/>
              </a:ext>
            </a:extLst>
          </p:cNvPr>
          <p:cNvSpPr txBox="1"/>
          <p:nvPr/>
        </p:nvSpPr>
        <p:spPr>
          <a:xfrm>
            <a:off x="131444" y="6435288"/>
            <a:ext cx="12060555" cy="538609"/>
          </a:xfrm>
          <a:prstGeom prst="rect">
            <a:avLst/>
          </a:prstGeom>
          <a:noFill/>
        </p:spPr>
        <p:txBody>
          <a:bodyPr wrap="square" rtlCol="0">
            <a:spAutoFit/>
          </a:bodyPr>
          <a:lstStyle/>
          <a:p>
            <a:r>
              <a:rPr lang="en-GB" sz="1100" dirty="0">
                <a:hlinkClick r:id="rId3"/>
              </a:rPr>
              <a:t>https://www.miteco.gob.es/en/Calidad-y-evaluacion-ambiental/participacion-publica/proyecto-de-real-decreto-por-el-que-se-regula-la-gestion-de-los-.html</a:t>
            </a:r>
            <a:endParaRPr lang="en-GB" sz="1100" dirty="0"/>
          </a:p>
          <a:p>
            <a:endParaRPr lang="en-GB" dirty="0"/>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03DA8BF5-07A3-A451-AE9E-7A478BA6E89A}"/>
                  </a:ext>
                </a:extLst>
              </p14:cNvPr>
              <p14:cNvContentPartPr/>
              <p14:nvPr/>
            </p14:nvContentPartPr>
            <p14:xfrm>
              <a:off x="7753260" y="5800470"/>
              <a:ext cx="360" cy="360"/>
            </p14:xfrm>
          </p:contentPart>
        </mc:Choice>
        <mc:Fallback xmlns="">
          <p:pic>
            <p:nvPicPr>
              <p:cNvPr id="10" name="Ink 9">
                <a:extLst>
                  <a:ext uri="{FF2B5EF4-FFF2-40B4-BE49-F238E27FC236}">
                    <a16:creationId xmlns:a16="http://schemas.microsoft.com/office/drawing/2014/main" id="{03DA8BF5-07A3-A451-AE9E-7A478BA6E89A}"/>
                  </a:ext>
                </a:extLst>
              </p:cNvPr>
              <p:cNvPicPr/>
              <p:nvPr/>
            </p:nvPicPr>
            <p:blipFill>
              <a:blip r:embed="rId5"/>
              <a:stretch>
                <a:fillRect/>
              </a:stretch>
            </p:blipFill>
            <p:spPr>
              <a:xfrm>
                <a:off x="7748940" y="579615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96615205-0B12-B733-1CA1-F3B35833DC23}"/>
                  </a:ext>
                </a:extLst>
              </p14:cNvPr>
              <p14:cNvContentPartPr/>
              <p14:nvPr/>
            </p14:nvContentPartPr>
            <p14:xfrm>
              <a:off x="7889700" y="5792655"/>
              <a:ext cx="4139295" cy="535320"/>
            </p14:xfrm>
          </p:contentPart>
        </mc:Choice>
        <mc:Fallback xmlns="">
          <p:pic>
            <p:nvPicPr>
              <p:cNvPr id="16" name="Ink 15">
                <a:extLst>
                  <a:ext uri="{FF2B5EF4-FFF2-40B4-BE49-F238E27FC236}">
                    <a16:creationId xmlns:a16="http://schemas.microsoft.com/office/drawing/2014/main" id="{96615205-0B12-B733-1CA1-F3B35833DC23}"/>
                  </a:ext>
                </a:extLst>
              </p:cNvPr>
              <p:cNvPicPr/>
              <p:nvPr/>
            </p:nvPicPr>
            <p:blipFill>
              <a:blip r:embed="rId7"/>
              <a:stretch>
                <a:fillRect/>
              </a:stretch>
            </p:blipFill>
            <p:spPr>
              <a:xfrm>
                <a:off x="7885380" y="5787975"/>
                <a:ext cx="4147935" cy="543960"/>
              </a:xfrm>
              <a:prstGeom prst="rect">
                <a:avLst/>
              </a:prstGeom>
            </p:spPr>
          </p:pic>
        </mc:Fallback>
      </mc:AlternateContent>
      <p:sp>
        <p:nvSpPr>
          <p:cNvPr id="7" name="Star: 5 Points 6">
            <a:extLst>
              <a:ext uri="{FF2B5EF4-FFF2-40B4-BE49-F238E27FC236}">
                <a16:creationId xmlns:a16="http://schemas.microsoft.com/office/drawing/2014/main" id="{94793151-7433-65D2-5E59-D7CA47063F6A}"/>
              </a:ext>
            </a:extLst>
          </p:cNvPr>
          <p:cNvSpPr/>
          <p:nvPr/>
        </p:nvSpPr>
        <p:spPr>
          <a:xfrm>
            <a:off x="6096000" y="-29381"/>
            <a:ext cx="914400" cy="914400"/>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sp>
        <p:nvSpPr>
          <p:cNvPr id="8" name="TextBox 7">
            <a:extLst>
              <a:ext uri="{FF2B5EF4-FFF2-40B4-BE49-F238E27FC236}">
                <a16:creationId xmlns:a16="http://schemas.microsoft.com/office/drawing/2014/main" id="{D5915AB3-97ED-01DA-8122-F853B892FFB9}"/>
              </a:ext>
            </a:extLst>
          </p:cNvPr>
          <p:cNvSpPr txBox="1"/>
          <p:nvPr/>
        </p:nvSpPr>
        <p:spPr>
          <a:xfrm>
            <a:off x="6813755" y="182152"/>
            <a:ext cx="2377870" cy="369332"/>
          </a:xfrm>
          <a:prstGeom prst="rect">
            <a:avLst/>
          </a:prstGeom>
          <a:noFill/>
        </p:spPr>
        <p:txBody>
          <a:bodyPr wrap="square" rtlCol="0">
            <a:spAutoFit/>
          </a:bodyPr>
          <a:lstStyle/>
          <a:p>
            <a:pPr algn="ctr"/>
            <a:r>
              <a:rPr lang="en-GB" b="1" u="sng" dirty="0">
                <a:solidFill>
                  <a:srgbClr val="FF0000"/>
                </a:solidFill>
              </a:rPr>
              <a:t>Take an interest !</a:t>
            </a:r>
          </a:p>
        </p:txBody>
      </p:sp>
      <p:grpSp>
        <p:nvGrpSpPr>
          <p:cNvPr id="21" name="Group 20">
            <a:extLst>
              <a:ext uri="{FF2B5EF4-FFF2-40B4-BE49-F238E27FC236}">
                <a16:creationId xmlns:a16="http://schemas.microsoft.com/office/drawing/2014/main" id="{C708C6C7-9D59-4275-56D3-23DFB23728BD}"/>
              </a:ext>
            </a:extLst>
          </p:cNvPr>
          <p:cNvGrpSpPr/>
          <p:nvPr/>
        </p:nvGrpSpPr>
        <p:grpSpPr>
          <a:xfrm>
            <a:off x="13016219" y="6148550"/>
            <a:ext cx="360" cy="360"/>
            <a:chOff x="13016219" y="6148550"/>
            <a:chExt cx="360" cy="360"/>
          </a:xfrm>
        </p:grpSpPr>
        <mc:AlternateContent xmlns:mc="http://schemas.openxmlformats.org/markup-compatibility/2006">
          <mc:Choice xmlns:p14="http://schemas.microsoft.com/office/powerpoint/2010/main" Requires="p14">
            <p:contentPart p14:bwMode="auto" r:id="rId8">
              <p14:nvContentPartPr>
                <p14:cNvPr id="14" name="Ink 13">
                  <a:extLst>
                    <a:ext uri="{FF2B5EF4-FFF2-40B4-BE49-F238E27FC236}">
                      <a16:creationId xmlns:a16="http://schemas.microsoft.com/office/drawing/2014/main" id="{F4FF2568-32C8-7224-BC63-3E90EA7E40DB}"/>
                    </a:ext>
                  </a:extLst>
                </p14:cNvPr>
                <p14:cNvContentPartPr/>
                <p14:nvPr/>
              </p14:nvContentPartPr>
              <p14:xfrm>
                <a:off x="13016219" y="6148550"/>
                <a:ext cx="360" cy="360"/>
              </p14:xfrm>
            </p:contentPart>
          </mc:Choice>
          <mc:Fallback>
            <p:pic>
              <p:nvPicPr>
                <p:cNvPr id="14" name="Ink 13">
                  <a:extLst>
                    <a:ext uri="{FF2B5EF4-FFF2-40B4-BE49-F238E27FC236}">
                      <a16:creationId xmlns:a16="http://schemas.microsoft.com/office/drawing/2014/main" id="{F4FF2568-32C8-7224-BC63-3E90EA7E40DB}"/>
                    </a:ext>
                  </a:extLst>
                </p:cNvPr>
                <p:cNvPicPr/>
                <p:nvPr/>
              </p:nvPicPr>
              <p:blipFill>
                <a:blip r:embed="rId9"/>
                <a:stretch>
                  <a:fillRect/>
                </a:stretch>
              </p:blipFill>
              <p:spPr>
                <a:xfrm>
                  <a:off x="12998579" y="6130550"/>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5" name="Ink 14">
                  <a:extLst>
                    <a:ext uri="{FF2B5EF4-FFF2-40B4-BE49-F238E27FC236}">
                      <a16:creationId xmlns:a16="http://schemas.microsoft.com/office/drawing/2014/main" id="{BEBD479A-12AD-DE20-07CC-2C129CCA1993}"/>
                    </a:ext>
                  </a:extLst>
                </p14:cNvPr>
                <p14:cNvContentPartPr/>
                <p14:nvPr/>
              </p14:nvContentPartPr>
              <p14:xfrm>
                <a:off x="13016219" y="6148550"/>
                <a:ext cx="360" cy="360"/>
              </p14:xfrm>
            </p:contentPart>
          </mc:Choice>
          <mc:Fallback>
            <p:pic>
              <p:nvPicPr>
                <p:cNvPr id="15" name="Ink 14">
                  <a:extLst>
                    <a:ext uri="{FF2B5EF4-FFF2-40B4-BE49-F238E27FC236}">
                      <a16:creationId xmlns:a16="http://schemas.microsoft.com/office/drawing/2014/main" id="{BEBD479A-12AD-DE20-07CC-2C129CCA1993}"/>
                    </a:ext>
                  </a:extLst>
                </p:cNvPr>
                <p:cNvPicPr/>
                <p:nvPr/>
              </p:nvPicPr>
              <p:blipFill>
                <a:blip r:embed="rId9"/>
                <a:stretch>
                  <a:fillRect/>
                </a:stretch>
              </p:blipFill>
              <p:spPr>
                <a:xfrm>
                  <a:off x="12998579" y="6130550"/>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7" name="Ink 16">
                  <a:extLst>
                    <a:ext uri="{FF2B5EF4-FFF2-40B4-BE49-F238E27FC236}">
                      <a16:creationId xmlns:a16="http://schemas.microsoft.com/office/drawing/2014/main" id="{AE789B54-D3D7-C52F-7956-195D84FCD080}"/>
                    </a:ext>
                  </a:extLst>
                </p14:cNvPr>
                <p14:cNvContentPartPr/>
                <p14:nvPr/>
              </p14:nvContentPartPr>
              <p14:xfrm>
                <a:off x="13016219" y="6148550"/>
                <a:ext cx="360" cy="360"/>
              </p14:xfrm>
            </p:contentPart>
          </mc:Choice>
          <mc:Fallback>
            <p:pic>
              <p:nvPicPr>
                <p:cNvPr id="17" name="Ink 16">
                  <a:extLst>
                    <a:ext uri="{FF2B5EF4-FFF2-40B4-BE49-F238E27FC236}">
                      <a16:creationId xmlns:a16="http://schemas.microsoft.com/office/drawing/2014/main" id="{AE789B54-D3D7-C52F-7956-195D84FCD080}"/>
                    </a:ext>
                  </a:extLst>
                </p:cNvPr>
                <p:cNvPicPr/>
                <p:nvPr/>
              </p:nvPicPr>
              <p:blipFill>
                <a:blip r:embed="rId9"/>
                <a:stretch>
                  <a:fillRect/>
                </a:stretch>
              </p:blipFill>
              <p:spPr>
                <a:xfrm>
                  <a:off x="12998579" y="6130550"/>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8" name="Ink 17">
                  <a:extLst>
                    <a:ext uri="{FF2B5EF4-FFF2-40B4-BE49-F238E27FC236}">
                      <a16:creationId xmlns:a16="http://schemas.microsoft.com/office/drawing/2014/main" id="{0D512FA1-19FE-CEDB-38FA-D901016C0127}"/>
                    </a:ext>
                  </a:extLst>
                </p14:cNvPr>
                <p14:cNvContentPartPr/>
                <p14:nvPr/>
              </p14:nvContentPartPr>
              <p14:xfrm>
                <a:off x="13016219" y="6148550"/>
                <a:ext cx="360" cy="360"/>
              </p14:xfrm>
            </p:contentPart>
          </mc:Choice>
          <mc:Fallback>
            <p:pic>
              <p:nvPicPr>
                <p:cNvPr id="18" name="Ink 17">
                  <a:extLst>
                    <a:ext uri="{FF2B5EF4-FFF2-40B4-BE49-F238E27FC236}">
                      <a16:creationId xmlns:a16="http://schemas.microsoft.com/office/drawing/2014/main" id="{0D512FA1-19FE-CEDB-38FA-D901016C0127}"/>
                    </a:ext>
                  </a:extLst>
                </p:cNvPr>
                <p:cNvPicPr/>
                <p:nvPr/>
              </p:nvPicPr>
              <p:blipFill>
                <a:blip r:embed="rId9"/>
                <a:stretch>
                  <a:fillRect/>
                </a:stretch>
              </p:blipFill>
              <p:spPr>
                <a:xfrm>
                  <a:off x="12998579" y="6130550"/>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0" name="Ink 19">
                  <a:extLst>
                    <a:ext uri="{FF2B5EF4-FFF2-40B4-BE49-F238E27FC236}">
                      <a16:creationId xmlns:a16="http://schemas.microsoft.com/office/drawing/2014/main" id="{C1E6F9DD-3CCD-4D7F-1FD1-47DF11D8B371}"/>
                    </a:ext>
                  </a:extLst>
                </p14:cNvPr>
                <p14:cNvContentPartPr/>
                <p14:nvPr/>
              </p14:nvContentPartPr>
              <p14:xfrm>
                <a:off x="13016219" y="6148550"/>
                <a:ext cx="360" cy="360"/>
              </p14:xfrm>
            </p:contentPart>
          </mc:Choice>
          <mc:Fallback>
            <p:pic>
              <p:nvPicPr>
                <p:cNvPr id="20" name="Ink 19">
                  <a:extLst>
                    <a:ext uri="{FF2B5EF4-FFF2-40B4-BE49-F238E27FC236}">
                      <a16:creationId xmlns:a16="http://schemas.microsoft.com/office/drawing/2014/main" id="{C1E6F9DD-3CCD-4D7F-1FD1-47DF11D8B371}"/>
                    </a:ext>
                  </a:extLst>
                </p:cNvPr>
                <p:cNvPicPr/>
                <p:nvPr/>
              </p:nvPicPr>
              <p:blipFill>
                <a:blip r:embed="rId9"/>
                <a:stretch>
                  <a:fillRect/>
                </a:stretch>
              </p:blipFill>
              <p:spPr>
                <a:xfrm>
                  <a:off x="12998579" y="6130550"/>
                  <a:ext cx="36000" cy="36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23" name="Ink 22">
                <a:extLst>
                  <a:ext uri="{FF2B5EF4-FFF2-40B4-BE49-F238E27FC236}">
                    <a16:creationId xmlns:a16="http://schemas.microsoft.com/office/drawing/2014/main" id="{FF0A17C2-F651-833B-1CDC-E631514FDE57}"/>
                  </a:ext>
                </a:extLst>
              </p14:cNvPr>
              <p14:cNvContentPartPr/>
              <p14:nvPr/>
            </p14:nvContentPartPr>
            <p14:xfrm>
              <a:off x="-109381" y="4769030"/>
              <a:ext cx="3045600" cy="733680"/>
            </p14:xfrm>
          </p:contentPart>
        </mc:Choice>
        <mc:Fallback>
          <p:pic>
            <p:nvPicPr>
              <p:cNvPr id="23" name="Ink 22">
                <a:extLst>
                  <a:ext uri="{FF2B5EF4-FFF2-40B4-BE49-F238E27FC236}">
                    <a16:creationId xmlns:a16="http://schemas.microsoft.com/office/drawing/2014/main" id="{FF0A17C2-F651-833B-1CDC-E631514FDE57}"/>
                  </a:ext>
                </a:extLst>
              </p:cNvPr>
              <p:cNvPicPr/>
              <p:nvPr/>
            </p:nvPicPr>
            <p:blipFill>
              <a:blip r:embed="rId15"/>
              <a:stretch>
                <a:fillRect/>
              </a:stretch>
            </p:blipFill>
            <p:spPr>
              <a:xfrm>
                <a:off x="-145381" y="4733030"/>
                <a:ext cx="3117240" cy="8053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7" name="Ink 26">
                <a:extLst>
                  <a:ext uri="{FF2B5EF4-FFF2-40B4-BE49-F238E27FC236}">
                    <a16:creationId xmlns:a16="http://schemas.microsoft.com/office/drawing/2014/main" id="{A7DD650F-3FD3-23D7-FDB0-68896225F2AD}"/>
                  </a:ext>
                </a:extLst>
              </p14:cNvPr>
              <p14:cNvContentPartPr/>
              <p14:nvPr/>
            </p14:nvContentPartPr>
            <p14:xfrm>
              <a:off x="2597472" y="3215029"/>
              <a:ext cx="4671076" cy="692273"/>
            </p14:xfrm>
          </p:contentPart>
        </mc:Choice>
        <mc:Fallback>
          <p:pic>
            <p:nvPicPr>
              <p:cNvPr id="27" name="Ink 26">
                <a:extLst>
                  <a:ext uri="{FF2B5EF4-FFF2-40B4-BE49-F238E27FC236}">
                    <a16:creationId xmlns:a16="http://schemas.microsoft.com/office/drawing/2014/main" id="{A7DD650F-3FD3-23D7-FDB0-68896225F2AD}"/>
                  </a:ext>
                </a:extLst>
              </p:cNvPr>
              <p:cNvPicPr/>
              <p:nvPr/>
            </p:nvPicPr>
            <p:blipFill>
              <a:blip r:embed="rId17"/>
              <a:stretch>
                <a:fillRect/>
              </a:stretch>
            </p:blipFill>
            <p:spPr>
              <a:xfrm>
                <a:off x="2579469" y="3197029"/>
                <a:ext cx="4706722" cy="727913"/>
              </a:xfrm>
              <a:prstGeom prst="rect">
                <a:avLst/>
              </a:prstGeom>
            </p:spPr>
          </p:pic>
        </mc:Fallback>
      </mc:AlternateContent>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6BE98-66CE-DEE4-623E-4AA1AB981E85}"/>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A5C7D3DC-96EB-EC64-863C-7491281BF098}"/>
                  </a:ext>
                </a:extLst>
              </p14:cNvPr>
              <p14:cNvContentPartPr/>
              <p14:nvPr/>
            </p14:nvContentPartPr>
            <p14:xfrm>
              <a:off x="1928578" y="4627984"/>
              <a:ext cx="3623135" cy="905069"/>
            </p14:xfrm>
          </p:contentPart>
        </mc:Choice>
        <mc:Fallback>
          <p:pic>
            <p:nvPicPr>
              <p:cNvPr id="4" name="Ink 3">
                <a:extLst>
                  <a:ext uri="{FF2B5EF4-FFF2-40B4-BE49-F238E27FC236}">
                    <a16:creationId xmlns:a16="http://schemas.microsoft.com/office/drawing/2014/main" id="{A5C7D3DC-96EB-EC64-863C-7491281BF098}"/>
                  </a:ext>
                </a:extLst>
              </p:cNvPr>
              <p:cNvPicPr/>
              <p:nvPr/>
            </p:nvPicPr>
            <p:blipFill>
              <a:blip r:embed="rId4"/>
              <a:stretch>
                <a:fillRect/>
              </a:stretch>
            </p:blipFill>
            <p:spPr>
              <a:xfrm>
                <a:off x="1910578" y="4609983"/>
                <a:ext cx="3658776" cy="940710"/>
              </a:xfrm>
              <a:prstGeom prst="rect">
                <a:avLst/>
              </a:prstGeom>
            </p:spPr>
          </p:pic>
        </mc:Fallback>
      </mc:AlternateContent>
    </p:spTree>
    <p:extLst>
      <p:ext uri="{BB962C8B-B14F-4D97-AF65-F5344CB8AC3E}">
        <p14:creationId xmlns:p14="http://schemas.microsoft.com/office/powerpoint/2010/main" val="4216003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C1C73-4D33-57B2-B3AD-F1BB73D94DB2}"/>
              </a:ext>
            </a:extLst>
          </p:cNvPr>
          <p:cNvSpPr txBox="1"/>
          <p:nvPr/>
        </p:nvSpPr>
        <p:spPr>
          <a:xfrm>
            <a:off x="0" y="0"/>
            <a:ext cx="12192000" cy="78857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400" dirty="0">
                <a:latin typeface="+mj-lt"/>
                <a:ea typeface="+mj-ea"/>
                <a:cs typeface="+mj-cs"/>
              </a:rPr>
              <a:t>Evaluation of the Single-Use Plastics Directive (EU) 2019 /904 - Targeted consultation</a:t>
            </a:r>
          </a:p>
        </p:txBody>
      </p:sp>
      <p:pic>
        <p:nvPicPr>
          <p:cNvPr id="4" name="Picture 3">
            <a:extLst>
              <a:ext uri="{FF2B5EF4-FFF2-40B4-BE49-F238E27FC236}">
                <a16:creationId xmlns:a16="http://schemas.microsoft.com/office/drawing/2014/main" id="{F699CA09-37FD-4E36-4BB9-BF650E4BF6A9}"/>
              </a:ext>
            </a:extLst>
          </p:cNvPr>
          <p:cNvPicPr>
            <a:picLocks noChangeAspect="1"/>
          </p:cNvPicPr>
          <p:nvPr/>
        </p:nvPicPr>
        <p:blipFill>
          <a:blip r:embed="rId2"/>
          <a:stretch>
            <a:fillRect/>
          </a:stretch>
        </p:blipFill>
        <p:spPr>
          <a:xfrm>
            <a:off x="171450" y="704850"/>
            <a:ext cx="11658600" cy="5364577"/>
          </a:xfrm>
          <a:prstGeom prst="rect">
            <a:avLst/>
          </a:prstGeom>
        </p:spPr>
      </p:pic>
      <p:sp>
        <p:nvSpPr>
          <p:cNvPr id="6" name="TextBox 5">
            <a:extLst>
              <a:ext uri="{FF2B5EF4-FFF2-40B4-BE49-F238E27FC236}">
                <a16:creationId xmlns:a16="http://schemas.microsoft.com/office/drawing/2014/main" id="{EA96BA6C-FC1A-EA9F-56D6-5BDCDBF986AF}"/>
              </a:ext>
            </a:extLst>
          </p:cNvPr>
          <p:cNvSpPr txBox="1"/>
          <p:nvPr/>
        </p:nvSpPr>
        <p:spPr>
          <a:xfrm>
            <a:off x="2400300" y="6069426"/>
            <a:ext cx="7221400" cy="369332"/>
          </a:xfrm>
          <a:prstGeom prst="rect">
            <a:avLst/>
          </a:prstGeom>
          <a:noFill/>
        </p:spPr>
        <p:txBody>
          <a:bodyPr wrap="none" rtlCol="0">
            <a:spAutoFit/>
          </a:bodyPr>
          <a:lstStyle/>
          <a:p>
            <a:r>
              <a:rPr lang="en-GB" b="1" dirty="0"/>
              <a:t>107 questions </a:t>
            </a:r>
            <a:r>
              <a:rPr lang="en-GB" dirty="0"/>
              <a:t>(</a:t>
            </a:r>
            <a:r>
              <a:rPr lang="en-GB" dirty="0" err="1"/>
              <a:t>a,b,c</a:t>
            </a:r>
            <a:r>
              <a:rPr lang="en-GB" dirty="0"/>
              <a:t> etc ) 48 pages, Consultation closed on May 8,2026</a:t>
            </a:r>
          </a:p>
        </p:txBody>
      </p:sp>
      <mc:AlternateContent xmlns:mc="http://schemas.openxmlformats.org/markup-compatibility/2006" xmlns:p14="http://schemas.microsoft.com/office/powerpoint/2010/main">
        <mc:Choice Requires="p14">
          <p:contentPart p14:bwMode="auto" r:id="rId3">
            <p14:nvContentPartPr>
              <p14:cNvPr id="26" name="Ink 25">
                <a:extLst>
                  <a:ext uri="{FF2B5EF4-FFF2-40B4-BE49-F238E27FC236}">
                    <a16:creationId xmlns:a16="http://schemas.microsoft.com/office/drawing/2014/main" id="{5E806F49-6C27-2F39-ECBB-92C8EF7AE4D3}"/>
                  </a:ext>
                </a:extLst>
              </p14:cNvPr>
              <p14:cNvContentPartPr/>
              <p14:nvPr/>
            </p14:nvContentPartPr>
            <p14:xfrm>
              <a:off x="5984724" y="6157091"/>
              <a:ext cx="3504480" cy="330120"/>
            </p14:xfrm>
          </p:contentPart>
        </mc:Choice>
        <mc:Fallback xmlns="">
          <p:pic>
            <p:nvPicPr>
              <p:cNvPr id="26" name="Ink 25">
                <a:extLst>
                  <a:ext uri="{FF2B5EF4-FFF2-40B4-BE49-F238E27FC236}">
                    <a16:creationId xmlns:a16="http://schemas.microsoft.com/office/drawing/2014/main" id="{5E806F49-6C27-2F39-ECBB-92C8EF7AE4D3}"/>
                  </a:ext>
                </a:extLst>
              </p:cNvPr>
              <p:cNvPicPr/>
              <p:nvPr/>
            </p:nvPicPr>
            <p:blipFill>
              <a:blip r:embed="rId4"/>
              <a:stretch>
                <a:fillRect/>
              </a:stretch>
            </p:blipFill>
            <p:spPr>
              <a:xfrm>
                <a:off x="5975723" y="6148091"/>
                <a:ext cx="3522121" cy="347760"/>
              </a:xfrm>
              <a:prstGeom prst="rect">
                <a:avLst/>
              </a:prstGeom>
            </p:spPr>
          </p:pic>
        </mc:Fallback>
      </mc:AlternateContent>
      <p:sp>
        <p:nvSpPr>
          <p:cNvPr id="28" name="TextBox 27">
            <a:extLst>
              <a:ext uri="{FF2B5EF4-FFF2-40B4-BE49-F238E27FC236}">
                <a16:creationId xmlns:a16="http://schemas.microsoft.com/office/drawing/2014/main" id="{20179541-03BA-B9E4-6381-759CA2E5A555}"/>
              </a:ext>
            </a:extLst>
          </p:cNvPr>
          <p:cNvSpPr txBox="1"/>
          <p:nvPr/>
        </p:nvSpPr>
        <p:spPr>
          <a:xfrm>
            <a:off x="1051560" y="726540"/>
            <a:ext cx="9977224" cy="646331"/>
          </a:xfrm>
          <a:prstGeom prst="rect">
            <a:avLst/>
          </a:prstGeom>
          <a:noFill/>
        </p:spPr>
        <p:txBody>
          <a:bodyPr wrap="square" rtlCol="0">
            <a:spAutoFit/>
          </a:bodyPr>
          <a:lstStyle/>
          <a:p>
            <a:r>
              <a:rPr lang="en-GB" dirty="0">
                <a:hlinkClick r:id="rId5"/>
              </a:rPr>
              <a:t>https://ec.Europa.eu/eusurvey/runner/806dd425-4243-f303-1888-40e63a75dfcd</a:t>
            </a:r>
            <a:r>
              <a:rPr lang="en-GB" dirty="0"/>
              <a:t>  </a:t>
            </a:r>
          </a:p>
          <a:p>
            <a:r>
              <a:rPr lang="en-GB" i="1" dirty="0">
                <a:highlight>
                  <a:srgbClr val="FFFF00"/>
                </a:highlight>
              </a:rPr>
              <a:t>Web page vaporised June 2026 (no longer available)</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DBDDDF45-2AC2-2AFA-AA2F-1ED822BFFB18}"/>
                  </a:ext>
                </a:extLst>
              </p14:cNvPr>
              <p14:cNvContentPartPr/>
              <p14:nvPr/>
            </p14:nvContentPartPr>
            <p14:xfrm>
              <a:off x="4137090" y="1796845"/>
              <a:ext cx="5351753" cy="678214"/>
            </p14:xfrm>
          </p:contentPart>
        </mc:Choice>
        <mc:Fallback xmlns="">
          <p:pic>
            <p:nvPicPr>
              <p:cNvPr id="5" name="Ink 4">
                <a:extLst>
                  <a:ext uri="{FF2B5EF4-FFF2-40B4-BE49-F238E27FC236}">
                    <a16:creationId xmlns:a16="http://schemas.microsoft.com/office/drawing/2014/main" id="{DBDDDF45-2AC2-2AFA-AA2F-1ED822BFFB18}"/>
                  </a:ext>
                </a:extLst>
              </p:cNvPr>
              <p:cNvPicPr/>
              <p:nvPr/>
            </p:nvPicPr>
            <p:blipFill>
              <a:blip r:embed="rId7"/>
              <a:stretch>
                <a:fillRect/>
              </a:stretch>
            </p:blipFill>
            <p:spPr>
              <a:xfrm>
                <a:off x="4128089" y="1787850"/>
                <a:ext cx="5369394" cy="69584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79E815FE-E091-F5CA-6A5E-CEDD9B215DDC}"/>
                  </a:ext>
                </a:extLst>
              </p14:cNvPr>
              <p14:cNvContentPartPr/>
              <p14:nvPr/>
            </p14:nvContentPartPr>
            <p14:xfrm>
              <a:off x="9211165" y="3083699"/>
              <a:ext cx="360" cy="360"/>
            </p14:xfrm>
          </p:contentPart>
        </mc:Choice>
        <mc:Fallback xmlns="">
          <p:pic>
            <p:nvPicPr>
              <p:cNvPr id="7" name="Ink 6">
                <a:extLst>
                  <a:ext uri="{FF2B5EF4-FFF2-40B4-BE49-F238E27FC236}">
                    <a16:creationId xmlns:a16="http://schemas.microsoft.com/office/drawing/2014/main" id="{79E815FE-E091-F5CA-6A5E-CEDD9B215DDC}"/>
                  </a:ext>
                </a:extLst>
              </p:cNvPr>
              <p:cNvPicPr/>
              <p:nvPr/>
            </p:nvPicPr>
            <p:blipFill>
              <a:blip r:embed="rId9"/>
              <a:stretch>
                <a:fillRect/>
              </a:stretch>
            </p:blipFill>
            <p:spPr>
              <a:xfrm>
                <a:off x="9202165" y="3074699"/>
                <a:ext cx="18000" cy="18000"/>
              </a:xfrm>
              <a:prstGeom prst="rect">
                <a:avLst/>
              </a:prstGeom>
            </p:spPr>
          </p:pic>
        </mc:Fallback>
      </mc:AlternateContent>
    </p:spTree>
    <p:extLst>
      <p:ext uri="{BB962C8B-B14F-4D97-AF65-F5344CB8AC3E}">
        <p14:creationId xmlns:p14="http://schemas.microsoft.com/office/powerpoint/2010/main" val="3929057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CB4427-C732-7DB8-4F3B-14231D22BDCC}"/>
              </a:ext>
            </a:extLst>
          </p:cNvPr>
          <p:cNvPicPr>
            <a:picLocks noChangeAspect="1"/>
          </p:cNvPicPr>
          <p:nvPr/>
        </p:nvPicPr>
        <p:blipFill>
          <a:blip r:embed="rId2">
            <a:duotone>
              <a:schemeClr val="bg2">
                <a:shade val="45000"/>
                <a:satMod val="135000"/>
              </a:schemeClr>
              <a:prstClr val="white"/>
            </a:duotone>
          </a:blip>
          <a:srcRect t="6250"/>
          <a:stretch>
            <a:fillRect/>
          </a:stretch>
        </p:blipFill>
        <p:spPr>
          <a:xfrm>
            <a:off x="20" y="-163894"/>
            <a:ext cx="12191980" cy="6857990"/>
          </a:xfrm>
          <a:prstGeom prst="rect">
            <a:avLst/>
          </a:prstGeom>
        </p:spPr>
      </p:pic>
      <p:sp>
        <p:nvSpPr>
          <p:cNvPr id="13" name="Rectangle 1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 y="-144016"/>
            <a:ext cx="12191980" cy="1057276"/>
          </a:xfrm>
        </p:spPr>
        <p:txBody>
          <a:bodyPr vert="horz" lIns="91440" tIns="45720" rIns="91440" bIns="45720" rtlCol="0" anchor="ctr">
            <a:normAutofit/>
          </a:bodyPr>
          <a:lstStyle/>
          <a:p>
            <a:pPr algn="ctr"/>
            <a:r>
              <a:rPr lang="en-US" sz="2800" dirty="0"/>
              <a:t>EU SUPD Targeted Consultation Key Summary</a:t>
            </a:r>
          </a:p>
        </p:txBody>
      </p:sp>
      <p:sp>
        <p:nvSpPr>
          <p:cNvPr id="5" name="TextBox 4">
            <a:extLst>
              <a:ext uri="{FF2B5EF4-FFF2-40B4-BE49-F238E27FC236}">
                <a16:creationId xmlns:a16="http://schemas.microsoft.com/office/drawing/2014/main" id="{000FE733-7518-06B6-933B-DD9A9DDE18F0}"/>
              </a:ext>
            </a:extLst>
          </p:cNvPr>
          <p:cNvSpPr txBox="1"/>
          <p:nvPr/>
        </p:nvSpPr>
        <p:spPr>
          <a:xfrm>
            <a:off x="0" y="6162273"/>
            <a:ext cx="12089363" cy="661720"/>
          </a:xfrm>
          <a:prstGeom prst="rect">
            <a:avLst/>
          </a:prstGeom>
          <a:noFill/>
          <a:ln>
            <a:solidFill>
              <a:srgbClr val="FF0000"/>
            </a:solidFill>
          </a:ln>
        </p:spPr>
        <p:txBody>
          <a:bodyPr wrap="square">
            <a:spAutoFit/>
          </a:bodyPr>
          <a:lstStyle/>
          <a:p>
            <a:pPr lvl="1">
              <a:spcAft>
                <a:spcPts val="600"/>
              </a:spcAft>
            </a:pPr>
            <a:r>
              <a:rPr lang="en-GB" sz="1600" dirty="0"/>
              <a:t>Consultation was  available  at: </a:t>
            </a:r>
            <a:r>
              <a:rPr lang="en-GB" sz="1600" dirty="0">
                <a:hlinkClick r:id="rId3"/>
              </a:rPr>
              <a:t>https://ec.Europa.eu/eusurvey/runner/806dd425-4243-f303-1888-40e63a75dfcd#</a:t>
            </a:r>
            <a:r>
              <a:rPr lang="en-GB" sz="1600" dirty="0"/>
              <a:t> </a:t>
            </a:r>
          </a:p>
          <a:p>
            <a:pPr lvl="1">
              <a:spcAft>
                <a:spcPts val="600"/>
              </a:spcAft>
            </a:pPr>
            <a:r>
              <a:rPr lang="en-GB" sz="1600" dirty="0">
                <a:solidFill>
                  <a:srgbClr val="FF0000"/>
                </a:solidFill>
                <a:highlight>
                  <a:srgbClr val="FFFF00"/>
                </a:highlight>
              </a:rPr>
              <a:t>Consultation closed on May 8,2026</a:t>
            </a:r>
            <a:r>
              <a:rPr lang="en-GB" sz="1600" dirty="0">
                <a:highlight>
                  <a:srgbClr val="FFFF00"/>
                </a:highlight>
              </a:rPr>
              <a:t>.</a:t>
            </a:r>
          </a:p>
        </p:txBody>
      </p:sp>
      <p:graphicFrame>
        <p:nvGraphicFramePr>
          <p:cNvPr id="8" name="TextBox 2">
            <a:extLst>
              <a:ext uri="{FF2B5EF4-FFF2-40B4-BE49-F238E27FC236}">
                <a16:creationId xmlns:a16="http://schemas.microsoft.com/office/drawing/2014/main" id="{EE70523F-3920-ABA0-5FD1-DFE782AFDFD4}"/>
              </a:ext>
            </a:extLst>
          </p:cNvPr>
          <p:cNvGraphicFramePr/>
          <p:nvPr>
            <p:extLst>
              <p:ext uri="{D42A27DB-BD31-4B8C-83A1-F6EECF244321}">
                <p14:modId xmlns:p14="http://schemas.microsoft.com/office/powerpoint/2010/main" val="852515883"/>
              </p:ext>
            </p:extLst>
          </p:nvPr>
        </p:nvGraphicFramePr>
        <p:xfrm>
          <a:off x="0" y="824948"/>
          <a:ext cx="12192000" cy="53520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5938E034-040E-5CE4-E1AB-50297E01638D}"/>
                  </a:ext>
                </a:extLst>
              </p14:cNvPr>
              <p14:cNvContentPartPr/>
              <p14:nvPr/>
            </p14:nvContentPartPr>
            <p14:xfrm>
              <a:off x="-126795" y="4527390"/>
              <a:ext cx="2650320" cy="770400"/>
            </p14:xfrm>
          </p:contentPart>
        </mc:Choice>
        <mc:Fallback xmlns="">
          <p:pic>
            <p:nvPicPr>
              <p:cNvPr id="7" name="Ink 6">
                <a:extLst>
                  <a:ext uri="{FF2B5EF4-FFF2-40B4-BE49-F238E27FC236}">
                    <a16:creationId xmlns:a16="http://schemas.microsoft.com/office/drawing/2014/main" id="{5938E034-040E-5CE4-E1AB-50297E01638D}"/>
                  </a:ext>
                </a:extLst>
              </p:cNvPr>
              <p:cNvPicPr/>
              <p:nvPr/>
            </p:nvPicPr>
            <p:blipFill>
              <a:blip r:embed="rId10"/>
              <a:stretch>
                <a:fillRect/>
              </a:stretch>
            </p:blipFill>
            <p:spPr>
              <a:xfrm>
                <a:off x="-144435" y="4509750"/>
                <a:ext cx="2685960" cy="806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8EC8AE75-3BB5-A878-FBB9-311C55023A11}"/>
                  </a:ext>
                </a:extLst>
              </p14:cNvPr>
              <p14:cNvContentPartPr/>
              <p14:nvPr/>
            </p14:nvContentPartPr>
            <p14:xfrm>
              <a:off x="79125" y="3508230"/>
              <a:ext cx="2049840" cy="377640"/>
            </p14:xfrm>
          </p:contentPart>
        </mc:Choice>
        <mc:Fallback xmlns="">
          <p:pic>
            <p:nvPicPr>
              <p:cNvPr id="12" name="Ink 11">
                <a:extLst>
                  <a:ext uri="{FF2B5EF4-FFF2-40B4-BE49-F238E27FC236}">
                    <a16:creationId xmlns:a16="http://schemas.microsoft.com/office/drawing/2014/main" id="{8EC8AE75-3BB5-A878-FBB9-311C55023A11}"/>
                  </a:ext>
                </a:extLst>
              </p:cNvPr>
              <p:cNvPicPr/>
              <p:nvPr/>
            </p:nvPicPr>
            <p:blipFill>
              <a:blip r:embed="rId12"/>
              <a:stretch>
                <a:fillRect/>
              </a:stretch>
            </p:blipFill>
            <p:spPr>
              <a:xfrm>
                <a:off x="61125" y="3490590"/>
                <a:ext cx="2085480" cy="413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3B5DC9E8-087C-498E-2C78-6FBDDC7A80A8}"/>
                  </a:ext>
                </a:extLst>
              </p14:cNvPr>
              <p14:cNvContentPartPr/>
              <p14:nvPr/>
            </p14:nvContentPartPr>
            <p14:xfrm>
              <a:off x="3119844" y="2899767"/>
              <a:ext cx="1086522" cy="191286"/>
            </p14:xfrm>
          </p:contentPart>
        </mc:Choice>
        <mc:Fallback xmlns="">
          <p:pic>
            <p:nvPicPr>
              <p:cNvPr id="15" name="Ink 14">
                <a:extLst>
                  <a:ext uri="{FF2B5EF4-FFF2-40B4-BE49-F238E27FC236}">
                    <a16:creationId xmlns:a16="http://schemas.microsoft.com/office/drawing/2014/main" id="{3B5DC9E8-087C-498E-2C78-6FBDDC7A80A8}"/>
                  </a:ext>
                </a:extLst>
              </p:cNvPr>
              <p:cNvPicPr/>
              <p:nvPr/>
            </p:nvPicPr>
            <p:blipFill>
              <a:blip r:embed="rId14"/>
              <a:stretch>
                <a:fillRect/>
              </a:stretch>
            </p:blipFill>
            <p:spPr>
              <a:xfrm>
                <a:off x="3101843" y="2881789"/>
                <a:ext cx="1122163" cy="22688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889EF108-D7F8-C5ED-E187-B3DC0FE107B6}"/>
                  </a:ext>
                </a:extLst>
              </p14:cNvPr>
              <p14:cNvContentPartPr/>
              <p14:nvPr/>
            </p14:nvContentPartPr>
            <p14:xfrm>
              <a:off x="3257565" y="1774110"/>
              <a:ext cx="965880" cy="221400"/>
            </p14:xfrm>
          </p:contentPart>
        </mc:Choice>
        <mc:Fallback xmlns="">
          <p:pic>
            <p:nvPicPr>
              <p:cNvPr id="17" name="Ink 16">
                <a:extLst>
                  <a:ext uri="{FF2B5EF4-FFF2-40B4-BE49-F238E27FC236}">
                    <a16:creationId xmlns:a16="http://schemas.microsoft.com/office/drawing/2014/main" id="{889EF108-D7F8-C5ED-E187-B3DC0FE107B6}"/>
                  </a:ext>
                </a:extLst>
              </p:cNvPr>
              <p:cNvPicPr/>
              <p:nvPr/>
            </p:nvPicPr>
            <p:blipFill>
              <a:blip r:embed="rId16"/>
              <a:stretch>
                <a:fillRect/>
              </a:stretch>
            </p:blipFill>
            <p:spPr>
              <a:xfrm>
                <a:off x="3239925" y="1756110"/>
                <a:ext cx="100152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E40CE358-34E7-03F0-36D4-0D30376C5F7C}"/>
                  </a:ext>
                </a:extLst>
              </p14:cNvPr>
              <p14:cNvContentPartPr/>
              <p14:nvPr/>
            </p14:nvContentPartPr>
            <p14:xfrm>
              <a:off x="9228480" y="1531262"/>
              <a:ext cx="2963520" cy="754737"/>
            </p14:xfrm>
          </p:contentPart>
        </mc:Choice>
        <mc:Fallback xmlns="">
          <p:pic>
            <p:nvPicPr>
              <p:cNvPr id="20" name="Ink 19">
                <a:extLst>
                  <a:ext uri="{FF2B5EF4-FFF2-40B4-BE49-F238E27FC236}">
                    <a16:creationId xmlns:a16="http://schemas.microsoft.com/office/drawing/2014/main" id="{E40CE358-34E7-03F0-36D4-0D30376C5F7C}"/>
                  </a:ext>
                </a:extLst>
              </p:cNvPr>
              <p:cNvPicPr/>
              <p:nvPr/>
            </p:nvPicPr>
            <p:blipFill>
              <a:blip r:embed="rId18"/>
              <a:stretch>
                <a:fillRect/>
              </a:stretch>
            </p:blipFill>
            <p:spPr>
              <a:xfrm>
                <a:off x="9210840" y="1513258"/>
                <a:ext cx="2999160" cy="790385"/>
              </a:xfrm>
              <a:prstGeom prst="rect">
                <a:avLst/>
              </a:prstGeom>
            </p:spPr>
          </p:pic>
        </mc:Fallback>
      </mc:AlternateContent>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9433154-8E1C-9A3C-D8BA-A2717A925032}"/>
              </a:ext>
            </a:extLst>
          </p:cNvPr>
          <p:cNvGraphicFramePr>
            <a:graphicFrameLocks noGrp="1"/>
          </p:cNvGraphicFramePr>
          <p:nvPr>
            <p:extLst>
              <p:ext uri="{D42A27DB-BD31-4B8C-83A1-F6EECF244321}">
                <p14:modId xmlns:p14="http://schemas.microsoft.com/office/powerpoint/2010/main" val="2037378670"/>
              </p:ext>
            </p:extLst>
          </p:nvPr>
        </p:nvGraphicFramePr>
        <p:xfrm>
          <a:off x="0" y="133351"/>
          <a:ext cx="12192000" cy="6807292"/>
        </p:xfrm>
        <a:graphic>
          <a:graphicData uri="http://schemas.openxmlformats.org/drawingml/2006/table">
            <a:tbl>
              <a:tblPr>
                <a:tableStyleId>{3B4B98B0-60AC-42C2-AFA5-B58CD77FA1E5}</a:tableStyleId>
              </a:tblPr>
              <a:tblGrid>
                <a:gridCol w="5669172">
                  <a:extLst>
                    <a:ext uri="{9D8B030D-6E8A-4147-A177-3AD203B41FA5}">
                      <a16:colId xmlns:a16="http://schemas.microsoft.com/office/drawing/2014/main" val="4268501945"/>
                    </a:ext>
                  </a:extLst>
                </a:gridCol>
                <a:gridCol w="6522828">
                  <a:extLst>
                    <a:ext uri="{9D8B030D-6E8A-4147-A177-3AD203B41FA5}">
                      <a16:colId xmlns:a16="http://schemas.microsoft.com/office/drawing/2014/main" val="1767500641"/>
                    </a:ext>
                  </a:extLst>
                </a:gridCol>
              </a:tblGrid>
              <a:tr h="266799">
                <a:tc>
                  <a:txBody>
                    <a:bodyPr/>
                    <a:lstStyle/>
                    <a:p>
                      <a:pPr>
                        <a:buNone/>
                      </a:pPr>
                      <a:r>
                        <a:rPr lang="en-GB" sz="1400" dirty="0"/>
                        <a:t>Stakeholder Category</a:t>
                      </a:r>
                    </a:p>
                  </a:txBody>
                  <a:tcPr marL="26366" marR="26366" marT="13183" marB="13183" anchor="ctr"/>
                </a:tc>
                <a:tc>
                  <a:txBody>
                    <a:bodyPr/>
                    <a:lstStyle/>
                    <a:p>
                      <a:pPr>
                        <a:buNone/>
                      </a:pPr>
                      <a:r>
                        <a:rPr lang="en-GB" sz="1400"/>
                        <a:t>Description / Examples</a:t>
                      </a:r>
                    </a:p>
                  </a:txBody>
                  <a:tcPr marL="26366" marR="26366" marT="13183" marB="13183" anchor="ctr"/>
                </a:tc>
                <a:extLst>
                  <a:ext uri="{0D108BD9-81ED-4DB2-BD59-A6C34878D82A}">
                    <a16:rowId xmlns:a16="http://schemas.microsoft.com/office/drawing/2014/main" val="3549197162"/>
                  </a:ext>
                </a:extLst>
              </a:tr>
              <a:tr h="645785">
                <a:tc>
                  <a:txBody>
                    <a:bodyPr/>
                    <a:lstStyle/>
                    <a:p>
                      <a:pPr>
                        <a:buNone/>
                      </a:pPr>
                      <a:r>
                        <a:rPr lang="en-GB" sz="1400" b="1" dirty="0"/>
                        <a:t>Waste Collection &amp; Treatment</a:t>
                      </a:r>
                      <a:endParaRPr lang="en-GB" sz="1400" dirty="0"/>
                    </a:p>
                  </a:txBody>
                  <a:tcPr marL="26366" marR="26366" marT="13183" marB="13183" anchor="ctr"/>
                </a:tc>
                <a:tc>
                  <a:txBody>
                    <a:bodyPr/>
                    <a:lstStyle/>
                    <a:p>
                      <a:pPr>
                        <a:buNone/>
                      </a:pPr>
                      <a:r>
                        <a:rPr lang="en-GB" sz="1400"/>
                        <a:t>Organisations responsible for collecting, sorting, recycling or treating waste, including municipal services, private waste operators, and wastewater treatment facilities.</a:t>
                      </a:r>
                    </a:p>
                  </a:txBody>
                  <a:tcPr marL="26366" marR="26366" marT="13183" marB="13183" anchor="ctr"/>
                </a:tc>
                <a:extLst>
                  <a:ext uri="{0D108BD9-81ED-4DB2-BD59-A6C34878D82A}">
                    <a16:rowId xmlns:a16="http://schemas.microsoft.com/office/drawing/2014/main" val="655958965"/>
                  </a:ext>
                </a:extLst>
              </a:tr>
              <a:tr h="645785">
                <a:tc>
                  <a:txBody>
                    <a:bodyPr/>
                    <a:lstStyle/>
                    <a:p>
                      <a:pPr>
                        <a:buNone/>
                      </a:pPr>
                      <a:r>
                        <a:rPr lang="en-GB" sz="1400" b="1" dirty="0"/>
                        <a:t>Producers / Brands</a:t>
                      </a:r>
                      <a:endParaRPr lang="en-GB" sz="1400" dirty="0"/>
                    </a:p>
                  </a:txBody>
                  <a:tcPr marL="26366" marR="26366" marT="13183" marB="13183" anchor="ctr"/>
                </a:tc>
                <a:tc>
                  <a:txBody>
                    <a:bodyPr/>
                    <a:lstStyle/>
                    <a:p>
                      <a:pPr>
                        <a:buNone/>
                      </a:pPr>
                      <a:r>
                        <a:rPr lang="en-GB" sz="1400"/>
                        <a:t>Organisations that manufacture, import, or place SUPD-covered products on the market, including product manufacturers and brand owners.</a:t>
                      </a:r>
                    </a:p>
                  </a:txBody>
                  <a:tcPr marL="26366" marR="26366" marT="13183" marB="13183" anchor="ctr"/>
                </a:tc>
                <a:extLst>
                  <a:ext uri="{0D108BD9-81ED-4DB2-BD59-A6C34878D82A}">
                    <a16:rowId xmlns:a16="http://schemas.microsoft.com/office/drawing/2014/main" val="3377243851"/>
                  </a:ext>
                </a:extLst>
              </a:tr>
              <a:tr h="456291">
                <a:tc>
                  <a:txBody>
                    <a:bodyPr/>
                    <a:lstStyle/>
                    <a:p>
                      <a:pPr>
                        <a:buNone/>
                      </a:pPr>
                      <a:r>
                        <a:rPr lang="en-GB" sz="1400" b="1"/>
                        <a:t>Producer Responsibility Organisations (EPR Schemes)</a:t>
                      </a:r>
                      <a:endParaRPr lang="en-GB" sz="1400"/>
                    </a:p>
                  </a:txBody>
                  <a:tcPr marL="26366" marR="26366" marT="13183" marB="13183" anchor="ctr"/>
                </a:tc>
                <a:tc>
                  <a:txBody>
                    <a:bodyPr/>
                    <a:lstStyle/>
                    <a:p>
                      <a:pPr>
                        <a:buNone/>
                      </a:pPr>
                      <a:r>
                        <a:rPr lang="en-GB" sz="1400"/>
                        <a:t>Organisations managing Extended Producer Responsibility (EPR) obligations for products covered by the SUPD.</a:t>
                      </a:r>
                    </a:p>
                  </a:txBody>
                  <a:tcPr marL="26366" marR="26366" marT="13183" marB="13183" anchor="ctr"/>
                </a:tc>
                <a:extLst>
                  <a:ext uri="{0D108BD9-81ED-4DB2-BD59-A6C34878D82A}">
                    <a16:rowId xmlns:a16="http://schemas.microsoft.com/office/drawing/2014/main" val="3766035546"/>
                  </a:ext>
                </a:extLst>
              </a:tr>
              <a:tr h="645785">
                <a:tc>
                  <a:txBody>
                    <a:bodyPr/>
                    <a:lstStyle/>
                    <a:p>
                      <a:pPr>
                        <a:buNone/>
                      </a:pPr>
                      <a:r>
                        <a:rPr lang="en-GB" sz="1400" b="1"/>
                        <a:t>Retail &amp; Distributors</a:t>
                      </a:r>
                      <a:endParaRPr lang="en-GB" sz="1400"/>
                    </a:p>
                  </a:txBody>
                  <a:tcPr marL="26366" marR="26366" marT="13183" marB="13183" anchor="ctr"/>
                </a:tc>
                <a:tc>
                  <a:txBody>
                    <a:bodyPr/>
                    <a:lstStyle/>
                    <a:p>
                      <a:pPr>
                        <a:buNone/>
                      </a:pPr>
                      <a:r>
                        <a:rPr lang="en-GB" sz="1400"/>
                        <a:t>Organisations selling or distributing products to consumers or businesses, such as supermarkets, wholesalers, online sellers, marketplaces, and food-delivery platforms.</a:t>
                      </a:r>
                    </a:p>
                  </a:txBody>
                  <a:tcPr marL="26366" marR="26366" marT="13183" marB="13183" anchor="ctr"/>
                </a:tc>
                <a:extLst>
                  <a:ext uri="{0D108BD9-81ED-4DB2-BD59-A6C34878D82A}">
                    <a16:rowId xmlns:a16="http://schemas.microsoft.com/office/drawing/2014/main" val="3696767000"/>
                  </a:ext>
                </a:extLst>
              </a:tr>
              <a:tr h="645785">
                <a:tc>
                  <a:txBody>
                    <a:bodyPr/>
                    <a:lstStyle/>
                    <a:p>
                      <a:pPr>
                        <a:buNone/>
                      </a:pPr>
                      <a:r>
                        <a:rPr lang="en-GB" sz="1400" b="1" dirty="0"/>
                        <a:t>Professional End Users</a:t>
                      </a:r>
                      <a:endParaRPr lang="en-GB" sz="1400" dirty="0"/>
                    </a:p>
                  </a:txBody>
                  <a:tcPr marL="26366" marR="26366" marT="13183" marB="13183" anchor="ctr"/>
                </a:tc>
                <a:tc>
                  <a:txBody>
                    <a:bodyPr/>
                    <a:lstStyle/>
                    <a:p>
                      <a:pPr>
                        <a:buNone/>
                      </a:pPr>
                      <a:r>
                        <a:rPr lang="en-GB" sz="1400"/>
                        <a:t>Organisations using SUPD-covered products in their operations but not manufacturing or selling them, e.g. fisheries, aquaculture, hospitality, healthcare, cleaning services, and port operators.</a:t>
                      </a:r>
                    </a:p>
                  </a:txBody>
                  <a:tcPr marL="26366" marR="26366" marT="13183" marB="13183" anchor="ctr"/>
                </a:tc>
                <a:extLst>
                  <a:ext uri="{0D108BD9-81ED-4DB2-BD59-A6C34878D82A}">
                    <a16:rowId xmlns:a16="http://schemas.microsoft.com/office/drawing/2014/main" val="484848495"/>
                  </a:ext>
                </a:extLst>
              </a:tr>
              <a:tr h="645785">
                <a:tc>
                  <a:txBody>
                    <a:bodyPr/>
                    <a:lstStyle/>
                    <a:p>
                      <a:pPr>
                        <a:buNone/>
                      </a:pPr>
                      <a:r>
                        <a:rPr lang="en-GB" sz="1400" b="1"/>
                        <a:t>Non-Governmental Organisations (NGOs)</a:t>
                      </a:r>
                      <a:endParaRPr lang="en-GB" sz="1400"/>
                    </a:p>
                  </a:txBody>
                  <a:tcPr marL="26366" marR="26366" marT="13183" marB="13183" anchor="ctr"/>
                </a:tc>
                <a:tc>
                  <a:txBody>
                    <a:bodyPr/>
                    <a:lstStyle/>
                    <a:p>
                      <a:pPr>
                        <a:buNone/>
                      </a:pPr>
                      <a:r>
                        <a:rPr lang="en-GB" sz="1400"/>
                        <a:t>Civil society organisations working on environmental protection, circular economy, marine litter, waste management, or related sustainability issues.</a:t>
                      </a:r>
                    </a:p>
                  </a:txBody>
                  <a:tcPr marL="26366" marR="26366" marT="13183" marB="13183" anchor="ctr"/>
                </a:tc>
                <a:extLst>
                  <a:ext uri="{0D108BD9-81ED-4DB2-BD59-A6C34878D82A}">
                    <a16:rowId xmlns:a16="http://schemas.microsoft.com/office/drawing/2014/main" val="3366706850"/>
                  </a:ext>
                </a:extLst>
              </a:tr>
              <a:tr h="645785">
                <a:tc>
                  <a:txBody>
                    <a:bodyPr/>
                    <a:lstStyle/>
                    <a:p>
                      <a:pPr>
                        <a:buNone/>
                      </a:pPr>
                      <a:r>
                        <a:rPr lang="en-GB" sz="1400" b="1" dirty="0"/>
                        <a:t>Consumer Associations</a:t>
                      </a:r>
                      <a:endParaRPr lang="en-GB" sz="1400" dirty="0"/>
                    </a:p>
                  </a:txBody>
                  <a:tcPr marL="26366" marR="26366" marT="13183" marB="13183" anchor="ctr"/>
                </a:tc>
                <a:tc>
                  <a:txBody>
                    <a:bodyPr/>
                    <a:lstStyle/>
                    <a:p>
                      <a:pPr>
                        <a:buNone/>
                      </a:pPr>
                      <a:r>
                        <a:rPr lang="en-GB" sz="1400"/>
                        <a:t>Organisations representing consumer interests, including consumer rights, safety, environmental concerns, and product-information transparency.</a:t>
                      </a:r>
                    </a:p>
                  </a:txBody>
                  <a:tcPr marL="26366" marR="26366" marT="13183" marB="13183" anchor="ctr"/>
                </a:tc>
                <a:extLst>
                  <a:ext uri="{0D108BD9-81ED-4DB2-BD59-A6C34878D82A}">
                    <a16:rowId xmlns:a16="http://schemas.microsoft.com/office/drawing/2014/main" val="3872971185"/>
                  </a:ext>
                </a:extLst>
              </a:tr>
              <a:tr h="645785">
                <a:tc>
                  <a:txBody>
                    <a:bodyPr/>
                    <a:lstStyle/>
                    <a:p>
                      <a:pPr>
                        <a:buNone/>
                      </a:pPr>
                      <a:r>
                        <a:rPr lang="en-GB" sz="1400" b="1" dirty="0"/>
                        <a:t>Research &amp; Academia</a:t>
                      </a:r>
                      <a:endParaRPr lang="en-GB" sz="1400" dirty="0"/>
                    </a:p>
                  </a:txBody>
                  <a:tcPr marL="26366" marR="26366" marT="13183" marB="13183" anchor="ctr"/>
                </a:tc>
                <a:tc>
                  <a:txBody>
                    <a:bodyPr/>
                    <a:lstStyle/>
                    <a:p>
                      <a:pPr>
                        <a:buNone/>
                      </a:pPr>
                      <a:r>
                        <a:rPr lang="en-GB" sz="1400"/>
                        <a:t>Universities, research institutes, consultancies, and scientific experts working on plastics, materials science, waste management, marine litter, or related research fields.</a:t>
                      </a:r>
                    </a:p>
                  </a:txBody>
                  <a:tcPr marL="26366" marR="26366" marT="13183" marB="13183" anchor="ctr"/>
                </a:tc>
                <a:extLst>
                  <a:ext uri="{0D108BD9-81ED-4DB2-BD59-A6C34878D82A}">
                    <a16:rowId xmlns:a16="http://schemas.microsoft.com/office/drawing/2014/main" val="3116450468"/>
                  </a:ext>
                </a:extLst>
              </a:tr>
              <a:tr h="835278">
                <a:tc>
                  <a:txBody>
                    <a:bodyPr/>
                    <a:lstStyle/>
                    <a:p>
                      <a:pPr>
                        <a:buNone/>
                      </a:pPr>
                      <a:r>
                        <a:rPr lang="en-GB" sz="1400" b="1" dirty="0"/>
                        <a:t>International Organisations &amp; Scientific Bodies</a:t>
                      </a:r>
                      <a:endParaRPr lang="en-GB" sz="1400" dirty="0"/>
                    </a:p>
                  </a:txBody>
                  <a:tcPr marL="26366" marR="26366" marT="13183" marB="13183" anchor="ctr"/>
                </a:tc>
                <a:tc>
                  <a:txBody>
                    <a:bodyPr/>
                    <a:lstStyle/>
                    <a:p>
                      <a:pPr>
                        <a:buNone/>
                      </a:pPr>
                      <a:r>
                        <a:rPr lang="en-GB" sz="1400"/>
                        <a:t>Regional or international organisations involved in environmental governance, monitoring, or scientific cooperation, e.g. OSPAR Commission, HELCOM, Barcelona Convention, Black Sea Commission, and UNEP-MAP.</a:t>
                      </a:r>
                    </a:p>
                  </a:txBody>
                  <a:tcPr marL="26366" marR="26366" marT="13183" marB="13183" anchor="ctr"/>
                </a:tc>
                <a:extLst>
                  <a:ext uri="{0D108BD9-81ED-4DB2-BD59-A6C34878D82A}">
                    <a16:rowId xmlns:a16="http://schemas.microsoft.com/office/drawing/2014/main" val="824612788"/>
                  </a:ext>
                </a:extLst>
              </a:tr>
              <a:tr h="645785">
                <a:tc>
                  <a:txBody>
                    <a:bodyPr/>
                    <a:lstStyle/>
                    <a:p>
                      <a:pPr>
                        <a:buNone/>
                      </a:pPr>
                      <a:r>
                        <a:rPr lang="en-GB" sz="1400" b="1"/>
                        <a:t>Other (please specify)</a:t>
                      </a:r>
                      <a:endParaRPr lang="en-GB" sz="1400"/>
                    </a:p>
                  </a:txBody>
                  <a:tcPr marL="26366" marR="26366" marT="13183" marB="13183" anchor="ctr"/>
                </a:tc>
                <a:tc>
                  <a:txBody>
                    <a:bodyPr/>
                    <a:lstStyle/>
                    <a:p>
                      <a:pPr>
                        <a:buNone/>
                      </a:pPr>
                      <a:r>
                        <a:rPr lang="en-GB" sz="1400" dirty="0"/>
                        <a:t>Any stakeholder group not covered above but with an interest or involvement in the implementation or evaluation of the Single-Use Plastics Directive (SUPD).</a:t>
                      </a:r>
                    </a:p>
                  </a:txBody>
                  <a:tcPr marL="26366" marR="26366" marT="13183" marB="13183" anchor="ctr"/>
                </a:tc>
                <a:extLst>
                  <a:ext uri="{0D108BD9-81ED-4DB2-BD59-A6C34878D82A}">
                    <a16:rowId xmlns:a16="http://schemas.microsoft.com/office/drawing/2014/main" val="1949216261"/>
                  </a:ext>
                </a:extLst>
              </a:tr>
            </a:tbl>
          </a:graphicData>
        </a:graphic>
      </p:graphicFrame>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94ECE2B-7B73-C796-E6FB-69CCA1DD29FF}"/>
                  </a:ext>
                </a:extLst>
              </p14:cNvPr>
              <p14:cNvContentPartPr/>
              <p14:nvPr/>
            </p14:nvContentPartPr>
            <p14:xfrm>
              <a:off x="-114840" y="61740"/>
              <a:ext cx="2031120" cy="412920"/>
            </p14:xfrm>
          </p:contentPart>
        </mc:Choice>
        <mc:Fallback xmlns="">
          <p:pic>
            <p:nvPicPr>
              <p:cNvPr id="4" name="Ink 3">
                <a:extLst>
                  <a:ext uri="{FF2B5EF4-FFF2-40B4-BE49-F238E27FC236}">
                    <a16:creationId xmlns:a16="http://schemas.microsoft.com/office/drawing/2014/main" id="{894ECE2B-7B73-C796-E6FB-69CCA1DD29FF}"/>
                  </a:ext>
                </a:extLst>
              </p:cNvPr>
              <p:cNvPicPr/>
              <p:nvPr/>
            </p:nvPicPr>
            <p:blipFill>
              <a:blip r:embed="rId3"/>
              <a:stretch>
                <a:fillRect/>
              </a:stretch>
            </p:blipFill>
            <p:spPr>
              <a:xfrm>
                <a:off x="-150840" y="25740"/>
                <a:ext cx="2102760" cy="484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020E18D1-2DA9-8685-C509-09583C4FB1FD}"/>
                  </a:ext>
                </a:extLst>
              </p14:cNvPr>
              <p14:cNvContentPartPr/>
              <p14:nvPr/>
            </p14:nvContentPartPr>
            <p14:xfrm>
              <a:off x="-102780" y="560148"/>
              <a:ext cx="2636430" cy="479424"/>
            </p14:xfrm>
          </p:contentPart>
        </mc:Choice>
        <mc:Fallback xmlns="">
          <p:pic>
            <p:nvPicPr>
              <p:cNvPr id="5" name="Ink 4">
                <a:extLst>
                  <a:ext uri="{FF2B5EF4-FFF2-40B4-BE49-F238E27FC236}">
                    <a16:creationId xmlns:a16="http://schemas.microsoft.com/office/drawing/2014/main" id="{020E18D1-2DA9-8685-C509-09583C4FB1FD}"/>
                  </a:ext>
                </a:extLst>
              </p:cNvPr>
              <p:cNvPicPr/>
              <p:nvPr/>
            </p:nvPicPr>
            <p:blipFill>
              <a:blip r:embed="rId5"/>
              <a:stretch>
                <a:fillRect/>
              </a:stretch>
            </p:blipFill>
            <p:spPr>
              <a:xfrm>
                <a:off x="-111782" y="551143"/>
                <a:ext cx="2654073" cy="49707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11DED070-2C63-B448-F735-1AF2E963663B}"/>
                  </a:ext>
                </a:extLst>
              </p14:cNvPr>
              <p14:cNvContentPartPr/>
              <p14:nvPr/>
            </p14:nvContentPartPr>
            <p14:xfrm>
              <a:off x="3546565" y="1572950"/>
              <a:ext cx="360" cy="360"/>
            </p14:xfrm>
          </p:contentPart>
        </mc:Choice>
        <mc:Fallback xmlns="">
          <p:pic>
            <p:nvPicPr>
              <p:cNvPr id="6" name="Ink 5">
                <a:extLst>
                  <a:ext uri="{FF2B5EF4-FFF2-40B4-BE49-F238E27FC236}">
                    <a16:creationId xmlns:a16="http://schemas.microsoft.com/office/drawing/2014/main" id="{11DED070-2C63-B448-F735-1AF2E963663B}"/>
                  </a:ext>
                </a:extLst>
              </p:cNvPr>
              <p:cNvPicPr/>
              <p:nvPr/>
            </p:nvPicPr>
            <p:blipFill>
              <a:blip r:embed="rId7"/>
              <a:stretch>
                <a:fillRect/>
              </a:stretch>
            </p:blipFill>
            <p:spPr>
              <a:xfrm>
                <a:off x="3537565" y="15639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F596046F-2A09-0028-6A17-026FB527F700}"/>
                  </a:ext>
                </a:extLst>
              </p14:cNvPr>
              <p14:cNvContentPartPr/>
              <p14:nvPr/>
            </p14:nvContentPartPr>
            <p14:xfrm>
              <a:off x="-102780" y="1214793"/>
              <a:ext cx="1801080" cy="347040"/>
            </p14:xfrm>
          </p:contentPart>
        </mc:Choice>
        <mc:Fallback xmlns="">
          <p:pic>
            <p:nvPicPr>
              <p:cNvPr id="8" name="Ink 7">
                <a:extLst>
                  <a:ext uri="{FF2B5EF4-FFF2-40B4-BE49-F238E27FC236}">
                    <a16:creationId xmlns:a16="http://schemas.microsoft.com/office/drawing/2014/main" id="{F596046F-2A09-0028-6A17-026FB527F700}"/>
                  </a:ext>
                </a:extLst>
              </p:cNvPr>
              <p:cNvPicPr/>
              <p:nvPr/>
            </p:nvPicPr>
            <p:blipFill>
              <a:blip r:embed="rId9"/>
              <a:stretch>
                <a:fillRect/>
              </a:stretch>
            </p:blipFill>
            <p:spPr>
              <a:xfrm>
                <a:off x="-111780" y="1205793"/>
                <a:ext cx="181872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3B2B5D8-3C26-5CEC-B32D-AD5D18AB8912}"/>
                  </a:ext>
                </a:extLst>
              </p14:cNvPr>
              <p14:cNvContentPartPr/>
              <p14:nvPr/>
            </p14:nvContentPartPr>
            <p14:xfrm>
              <a:off x="3546565" y="1557470"/>
              <a:ext cx="360" cy="360"/>
            </p14:xfrm>
          </p:contentPart>
        </mc:Choice>
        <mc:Fallback xmlns="">
          <p:pic>
            <p:nvPicPr>
              <p:cNvPr id="9" name="Ink 8">
                <a:extLst>
                  <a:ext uri="{FF2B5EF4-FFF2-40B4-BE49-F238E27FC236}">
                    <a16:creationId xmlns:a16="http://schemas.microsoft.com/office/drawing/2014/main" id="{23B2B5D8-3C26-5CEC-B32D-AD5D18AB8912}"/>
                  </a:ext>
                </a:extLst>
              </p:cNvPr>
              <p:cNvPicPr/>
              <p:nvPr/>
            </p:nvPicPr>
            <p:blipFill>
              <a:blip r:embed="rId7"/>
              <a:stretch>
                <a:fillRect/>
              </a:stretch>
            </p:blipFill>
            <p:spPr>
              <a:xfrm>
                <a:off x="3537565" y="15484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0C7DABCD-65CC-1FC5-D21B-632CF76D2B12}"/>
                  </a:ext>
                </a:extLst>
              </p14:cNvPr>
              <p14:cNvContentPartPr/>
              <p14:nvPr/>
            </p14:nvContentPartPr>
            <p14:xfrm>
              <a:off x="0" y="2205280"/>
              <a:ext cx="1698300" cy="537920"/>
            </p14:xfrm>
          </p:contentPart>
        </mc:Choice>
        <mc:Fallback xmlns="">
          <p:pic>
            <p:nvPicPr>
              <p:cNvPr id="11" name="Ink 10">
                <a:extLst>
                  <a:ext uri="{FF2B5EF4-FFF2-40B4-BE49-F238E27FC236}">
                    <a16:creationId xmlns:a16="http://schemas.microsoft.com/office/drawing/2014/main" id="{0C7DABCD-65CC-1FC5-D21B-632CF76D2B12}"/>
                  </a:ext>
                </a:extLst>
              </p:cNvPr>
              <p:cNvPicPr/>
              <p:nvPr/>
            </p:nvPicPr>
            <p:blipFill>
              <a:blip r:embed="rId12"/>
              <a:stretch>
                <a:fillRect/>
              </a:stretch>
            </p:blipFill>
            <p:spPr>
              <a:xfrm>
                <a:off x="-9001" y="2196279"/>
                <a:ext cx="1715942" cy="55556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CC2CE006-D718-4CB2-2316-E217B7F2CBC6}"/>
                  </a:ext>
                </a:extLst>
              </p14:cNvPr>
              <p14:cNvContentPartPr/>
              <p14:nvPr/>
            </p14:nvContentPartPr>
            <p14:xfrm>
              <a:off x="-102781" y="3536997"/>
              <a:ext cx="3649705" cy="563020"/>
            </p14:xfrm>
          </p:contentPart>
        </mc:Choice>
        <mc:Fallback xmlns="">
          <p:pic>
            <p:nvPicPr>
              <p:cNvPr id="13" name="Ink 12">
                <a:extLst>
                  <a:ext uri="{FF2B5EF4-FFF2-40B4-BE49-F238E27FC236}">
                    <a16:creationId xmlns:a16="http://schemas.microsoft.com/office/drawing/2014/main" id="{CC2CE006-D718-4CB2-2316-E217B7F2CBC6}"/>
                  </a:ext>
                </a:extLst>
              </p:cNvPr>
              <p:cNvPicPr/>
              <p:nvPr/>
            </p:nvPicPr>
            <p:blipFill>
              <a:blip r:embed="rId14"/>
              <a:stretch>
                <a:fillRect/>
              </a:stretch>
            </p:blipFill>
            <p:spPr>
              <a:xfrm>
                <a:off x="-111782" y="3527997"/>
                <a:ext cx="3667347" cy="580659"/>
              </a:xfrm>
              <a:prstGeom prst="rect">
                <a:avLst/>
              </a:prstGeom>
            </p:spPr>
          </p:pic>
        </mc:Fallback>
      </mc:AlternateContent>
    </p:spTree>
    <p:extLst>
      <p:ext uri="{BB962C8B-B14F-4D97-AF65-F5344CB8AC3E}">
        <p14:creationId xmlns:p14="http://schemas.microsoft.com/office/powerpoint/2010/main" val="978263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1A44AC-5974-AD4F-A3EA-846C37D39D68}"/>
              </a:ext>
            </a:extLst>
          </p:cNvPr>
          <p:cNvPicPr>
            <a:picLocks noChangeAspect="1"/>
          </p:cNvPicPr>
          <p:nvPr/>
        </p:nvPicPr>
        <p:blipFill>
          <a:blip r:embed="rId3"/>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A714ADFF-200C-E92E-77F0-58E46F4A0173}"/>
                  </a:ext>
                </a:extLst>
              </p14:cNvPr>
              <p14:cNvContentPartPr/>
              <p14:nvPr/>
            </p14:nvContentPartPr>
            <p14:xfrm>
              <a:off x="922972" y="71132"/>
              <a:ext cx="3125153" cy="403200"/>
            </p14:xfrm>
          </p:contentPart>
        </mc:Choice>
        <mc:Fallback xmlns="">
          <p:pic>
            <p:nvPicPr>
              <p:cNvPr id="4" name="Ink 3">
                <a:extLst>
                  <a:ext uri="{FF2B5EF4-FFF2-40B4-BE49-F238E27FC236}">
                    <a16:creationId xmlns:a16="http://schemas.microsoft.com/office/drawing/2014/main" id="{A714ADFF-200C-E92E-77F0-58E46F4A0173}"/>
                  </a:ext>
                </a:extLst>
              </p:cNvPr>
              <p:cNvPicPr/>
              <p:nvPr/>
            </p:nvPicPr>
            <p:blipFill>
              <a:blip r:embed="rId5"/>
              <a:stretch>
                <a:fillRect/>
              </a:stretch>
            </p:blipFill>
            <p:spPr>
              <a:xfrm>
                <a:off x="913972" y="62132"/>
                <a:ext cx="3142793" cy="420840"/>
              </a:xfrm>
              <a:prstGeom prst="rect">
                <a:avLst/>
              </a:prstGeom>
            </p:spPr>
          </p:pic>
        </mc:Fallback>
      </mc:AlternateContent>
      <p:sp>
        <p:nvSpPr>
          <p:cNvPr id="7" name="Speech Bubble: Oval 6">
            <a:extLst>
              <a:ext uri="{FF2B5EF4-FFF2-40B4-BE49-F238E27FC236}">
                <a16:creationId xmlns:a16="http://schemas.microsoft.com/office/drawing/2014/main" id="{A32F9BA1-9E88-000C-8F03-BCF02C1AABA7}"/>
              </a:ext>
            </a:extLst>
          </p:cNvPr>
          <p:cNvSpPr/>
          <p:nvPr/>
        </p:nvSpPr>
        <p:spPr>
          <a:xfrm>
            <a:off x="10530600" y="107359"/>
            <a:ext cx="1511106" cy="733946"/>
          </a:xfrm>
          <a:prstGeom prst="wedgeEllipseCallout">
            <a:avLst>
              <a:gd name="adj1" fmla="val -44786"/>
              <a:gd name="adj2" fmla="val 5990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n w="0"/>
                <a:solidFill>
                  <a:schemeClr val="tx1"/>
                </a:solidFill>
                <a:effectLst>
                  <a:outerShdw blurRad="38100" dist="19050" dir="2700000" algn="tl" rotWithShape="0">
                    <a:schemeClr val="dk1">
                      <a:alpha val="40000"/>
                    </a:schemeClr>
                  </a:outerShdw>
                </a:effectLst>
              </a:rPr>
              <a:t>Similar in GB</a:t>
            </a:r>
          </a:p>
        </p:txBody>
      </p:sp>
    </p:spTree>
    <p:extLst>
      <p:ext uri="{BB962C8B-B14F-4D97-AF65-F5344CB8AC3E}">
        <p14:creationId xmlns:p14="http://schemas.microsoft.com/office/powerpoint/2010/main" val="1719732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BE8F4-B530-DF56-718F-BAB8E3D764C9}"/>
              </a:ext>
            </a:extLst>
          </p:cNvPr>
          <p:cNvPicPr>
            <a:picLocks noChangeAspect="1"/>
          </p:cNvPicPr>
          <p:nvPr/>
        </p:nvPicPr>
        <p:blipFill>
          <a:blip r:embed="rId2"/>
          <a:stretch>
            <a:fillRect/>
          </a:stretch>
        </p:blipFill>
        <p:spPr>
          <a:xfrm>
            <a:off x="3472763" y="0"/>
            <a:ext cx="4941674"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70BE4F1-39B2-628F-C884-44DC8FE411FF}"/>
                  </a:ext>
                </a:extLst>
              </p14:cNvPr>
              <p14:cNvContentPartPr/>
              <p14:nvPr/>
            </p14:nvContentPartPr>
            <p14:xfrm>
              <a:off x="3840300" y="3771420"/>
              <a:ext cx="1573200" cy="684000"/>
            </p14:xfrm>
          </p:contentPart>
        </mc:Choice>
        <mc:Fallback xmlns="">
          <p:pic>
            <p:nvPicPr>
              <p:cNvPr id="10" name="Ink 9">
                <a:extLst>
                  <a:ext uri="{FF2B5EF4-FFF2-40B4-BE49-F238E27FC236}">
                    <a16:creationId xmlns:a16="http://schemas.microsoft.com/office/drawing/2014/main" id="{270BE4F1-39B2-628F-C884-44DC8FE411FF}"/>
                  </a:ext>
                </a:extLst>
              </p:cNvPr>
              <p:cNvPicPr/>
              <p:nvPr/>
            </p:nvPicPr>
            <p:blipFill>
              <a:blip r:embed="rId4"/>
              <a:stretch>
                <a:fillRect/>
              </a:stretch>
            </p:blipFill>
            <p:spPr>
              <a:xfrm>
                <a:off x="3804300" y="3735420"/>
                <a:ext cx="1644840" cy="755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783E0CAB-0181-17ED-5BA3-9F852509E9BC}"/>
                  </a:ext>
                </a:extLst>
              </p14:cNvPr>
              <p14:cNvContentPartPr/>
              <p14:nvPr/>
            </p14:nvContentPartPr>
            <p14:xfrm>
              <a:off x="3827216" y="6236125"/>
              <a:ext cx="1505408" cy="533230"/>
            </p14:xfrm>
          </p:contentPart>
        </mc:Choice>
        <mc:Fallback xmlns="">
          <p:pic>
            <p:nvPicPr>
              <p:cNvPr id="12" name="Ink 11">
                <a:extLst>
                  <a:ext uri="{FF2B5EF4-FFF2-40B4-BE49-F238E27FC236}">
                    <a16:creationId xmlns:a16="http://schemas.microsoft.com/office/drawing/2014/main" id="{783E0CAB-0181-17ED-5BA3-9F852509E9BC}"/>
                  </a:ext>
                </a:extLst>
              </p:cNvPr>
              <p:cNvPicPr/>
              <p:nvPr/>
            </p:nvPicPr>
            <p:blipFill>
              <a:blip r:embed="rId6"/>
              <a:stretch>
                <a:fillRect/>
              </a:stretch>
            </p:blipFill>
            <p:spPr>
              <a:xfrm>
                <a:off x="3791219" y="6200145"/>
                <a:ext cx="1577043" cy="604831"/>
              </a:xfrm>
              <a:prstGeom prst="rect">
                <a:avLst/>
              </a:prstGeom>
            </p:spPr>
          </p:pic>
        </mc:Fallback>
      </mc:AlternateContent>
      <p:sp>
        <p:nvSpPr>
          <p:cNvPr id="17" name="Speech Bubble: Oval 16">
            <a:extLst>
              <a:ext uri="{FF2B5EF4-FFF2-40B4-BE49-F238E27FC236}">
                <a16:creationId xmlns:a16="http://schemas.microsoft.com/office/drawing/2014/main" id="{E9D860F7-9C17-DDDE-3101-9C15509940CE}"/>
              </a:ext>
            </a:extLst>
          </p:cNvPr>
          <p:cNvSpPr/>
          <p:nvPr/>
        </p:nvSpPr>
        <p:spPr>
          <a:xfrm>
            <a:off x="8327756" y="85241"/>
            <a:ext cx="2340244" cy="2045776"/>
          </a:xfrm>
          <a:prstGeom prst="wedgeEllipseCallout">
            <a:avLst>
              <a:gd name="adj1" fmla="val -64873"/>
              <a:gd name="adj2" fmla="val -4128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To what extent do you think the SUPD  definition of plastic is fit for purpose ?</a:t>
            </a:r>
          </a:p>
        </p:txBody>
      </p:sp>
      <p:sp>
        <p:nvSpPr>
          <p:cNvPr id="18" name="Speech Bubble: Oval 17">
            <a:extLst>
              <a:ext uri="{FF2B5EF4-FFF2-40B4-BE49-F238E27FC236}">
                <a16:creationId xmlns:a16="http://schemas.microsoft.com/office/drawing/2014/main" id="{96ECF959-BB1E-1D09-FCAF-66319B33BEC0}"/>
              </a:ext>
            </a:extLst>
          </p:cNvPr>
          <p:cNvSpPr/>
          <p:nvPr/>
        </p:nvSpPr>
        <p:spPr>
          <a:xfrm>
            <a:off x="1524000" y="1368840"/>
            <a:ext cx="2533974" cy="2513952"/>
          </a:xfrm>
          <a:prstGeom prst="wedgeEllipseCallout">
            <a:avLst>
              <a:gd name="adj1" fmla="val 43999"/>
              <a:gd name="adj2" fmla="val 5369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The exemption of natural polymers that have </a:t>
            </a:r>
            <a:r>
              <a:rPr lang="en-GB" dirty="0">
                <a:solidFill>
                  <a:srgbClr val="FFFF00"/>
                </a:solidFill>
              </a:rPr>
              <a:t>not been chemically modified</a:t>
            </a:r>
            <a:r>
              <a:rPr lang="en-GB" dirty="0"/>
              <a:t> and may require derogations</a:t>
            </a:r>
          </a:p>
        </p:txBody>
      </p:sp>
      <p:sp>
        <p:nvSpPr>
          <p:cNvPr id="19" name="Speech Bubble: Oval 18">
            <a:extLst>
              <a:ext uri="{FF2B5EF4-FFF2-40B4-BE49-F238E27FC236}">
                <a16:creationId xmlns:a16="http://schemas.microsoft.com/office/drawing/2014/main" id="{417C52E3-DC34-6387-A358-4AC4639B170D}"/>
              </a:ext>
            </a:extLst>
          </p:cNvPr>
          <p:cNvSpPr/>
          <p:nvPr/>
        </p:nvSpPr>
        <p:spPr>
          <a:xfrm>
            <a:off x="1578245" y="4269784"/>
            <a:ext cx="1894519" cy="2000099"/>
          </a:xfrm>
          <a:prstGeom prst="wedgeEllipseCallout">
            <a:avLst>
              <a:gd name="adj1" fmla="val 88866"/>
              <a:gd name="adj2" fmla="val 536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The exemption for paint, inks and </a:t>
            </a:r>
            <a:r>
              <a:rPr lang="en-GB" dirty="0">
                <a:solidFill>
                  <a:srgbClr val="FFFF00"/>
                </a:solidFill>
              </a:rPr>
              <a:t>adhesives</a:t>
            </a:r>
            <a:r>
              <a:rPr lang="en-GB" dirty="0"/>
              <a:t> (Recital 11)</a:t>
            </a:r>
          </a:p>
        </p:txBody>
      </p:sp>
      <p:sp>
        <p:nvSpPr>
          <p:cNvPr id="4" name="Double Wave 3">
            <a:extLst>
              <a:ext uri="{FF2B5EF4-FFF2-40B4-BE49-F238E27FC236}">
                <a16:creationId xmlns:a16="http://schemas.microsoft.com/office/drawing/2014/main" id="{96085A62-5F41-F819-689D-CBCF97BA17BF}"/>
              </a:ext>
            </a:extLst>
          </p:cNvPr>
          <p:cNvSpPr/>
          <p:nvPr/>
        </p:nvSpPr>
        <p:spPr>
          <a:xfrm>
            <a:off x="8652589" y="2500605"/>
            <a:ext cx="1819468" cy="2584579"/>
          </a:xfrm>
          <a:prstGeom prst="doubleWave">
            <a:avLst>
              <a:gd name="adj1" fmla="val 6250"/>
              <a:gd name="adj2" fmla="val -2308"/>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Cf. USA definition of “covered product”  that puts focus on </a:t>
            </a:r>
            <a:r>
              <a:rPr lang="en-GB" dirty="0">
                <a:solidFill>
                  <a:srgbClr val="FFFF00"/>
                </a:solidFill>
              </a:rPr>
              <a:t>petrochemical-derived fibers</a:t>
            </a:r>
          </a:p>
        </p:txBody>
      </p:sp>
    </p:spTree>
    <p:extLst>
      <p:ext uri="{BB962C8B-B14F-4D97-AF65-F5344CB8AC3E}">
        <p14:creationId xmlns:p14="http://schemas.microsoft.com/office/powerpoint/2010/main" val="959021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938" y="185474"/>
            <a:ext cx="12192000" cy="1631729"/>
          </a:xfrm>
          <a:prstGeom prst="rect">
            <a:avLst/>
          </a:prstGeom>
          <a:noFill/>
        </p:spPr>
        <p:txBody>
          <a:bodyPr wrap="square">
            <a:spAutoFit/>
          </a:bodyPr>
          <a:lstStyle/>
          <a:p>
            <a:pPr algn="ctr">
              <a:defRPr sz="3200" b="1"/>
            </a:pPr>
            <a:r>
              <a:rPr sz="2800" dirty="0">
                <a:solidFill>
                  <a:srgbClr val="FF0000"/>
                </a:solidFill>
              </a:rPr>
              <a:t>Portugal</a:t>
            </a:r>
            <a:r>
              <a:rPr sz="2800" dirty="0"/>
              <a:t>: Wet Wipes – Policy &amp; Market Developments</a:t>
            </a:r>
            <a:endParaRPr lang="en-GB" sz="2800" dirty="0"/>
          </a:p>
          <a:p>
            <a:pPr algn="ctr">
              <a:defRPr sz="3200" b="1"/>
            </a:pPr>
            <a:endParaRPr lang="en-GB" sz="1801" dirty="0"/>
          </a:p>
          <a:p>
            <a:pPr algn="ctr">
              <a:defRPr sz="3200" b="1"/>
            </a:pPr>
            <a:endParaRPr lang="en-GB" sz="1801" dirty="0"/>
          </a:p>
          <a:p>
            <a:pPr algn="ctr">
              <a:defRPr sz="3200" b="1"/>
            </a:pPr>
            <a:endParaRPr lang="en-GB" sz="1801" dirty="0"/>
          </a:p>
          <a:p>
            <a:pPr algn="ctr">
              <a:defRPr sz="3200" b="1"/>
            </a:pPr>
            <a:endParaRPr sz="1801" dirty="0"/>
          </a:p>
        </p:txBody>
      </p:sp>
      <p:sp>
        <p:nvSpPr>
          <p:cNvPr id="3" name="TextBox 2"/>
          <p:cNvSpPr txBox="1"/>
          <p:nvPr/>
        </p:nvSpPr>
        <p:spPr>
          <a:xfrm>
            <a:off x="1" y="3300381"/>
            <a:ext cx="5975062" cy="2246769"/>
          </a:xfrm>
          <a:prstGeom prst="rect">
            <a:avLst/>
          </a:prstGeom>
          <a:noFill/>
        </p:spPr>
        <p:txBody>
          <a:bodyPr wrap="square">
            <a:spAutoFit/>
          </a:bodyPr>
          <a:lstStyle/>
          <a:p>
            <a:pPr algn="ctr">
              <a:defRPr sz="1800" b="1"/>
            </a:pPr>
            <a:r>
              <a:rPr sz="2000" dirty="0"/>
              <a:t>Policy Drivers (SUP context)</a:t>
            </a:r>
          </a:p>
          <a:p>
            <a:pPr lvl="1">
              <a:defRPr sz="1600"/>
            </a:pPr>
            <a:r>
              <a:rPr sz="2000" dirty="0"/>
              <a:t>NGO</a:t>
            </a:r>
            <a:r>
              <a:rPr lang="en-GB" sz="2000" dirty="0"/>
              <a:t>(</a:t>
            </a:r>
            <a:r>
              <a:rPr lang="en-GB" sz="2000" dirty="0">
                <a:solidFill>
                  <a:srgbClr val="FF0000"/>
                </a:solidFill>
              </a:rPr>
              <a:t>Quercus</a:t>
            </a:r>
            <a:r>
              <a:rPr lang="en-GB" sz="2000" dirty="0"/>
              <a:t>) </a:t>
            </a:r>
            <a:r>
              <a:rPr sz="2000" dirty="0"/>
              <a:t> campaign for </a:t>
            </a:r>
            <a:r>
              <a:rPr sz="2000" b="1" dirty="0"/>
              <a:t>ban on non‑biodegradable wipes</a:t>
            </a:r>
          </a:p>
          <a:p>
            <a:pPr lvl="1">
              <a:defRPr sz="1600"/>
            </a:pPr>
            <a:r>
              <a:rPr sz="2000" dirty="0"/>
              <a:t>Sewer blockages &amp; marine litter impacts</a:t>
            </a:r>
          </a:p>
          <a:p>
            <a:pPr lvl="1">
              <a:defRPr sz="1600"/>
            </a:pPr>
            <a:r>
              <a:rPr sz="2000" dirty="0"/>
              <a:t>Call for national awareness measures (Art.10‑type)</a:t>
            </a:r>
          </a:p>
          <a:p>
            <a:pPr lvl="1">
              <a:defRPr sz="1600"/>
            </a:pPr>
            <a:r>
              <a:rPr sz="2000" dirty="0"/>
              <a:t>EPR cost recovery for wastewater costs</a:t>
            </a:r>
          </a:p>
        </p:txBody>
      </p:sp>
      <p:sp>
        <p:nvSpPr>
          <p:cNvPr id="4" name="TextBox 3"/>
          <p:cNvSpPr txBox="1"/>
          <p:nvPr/>
        </p:nvSpPr>
        <p:spPr>
          <a:xfrm>
            <a:off x="5743575" y="3300381"/>
            <a:ext cx="6448423" cy="1631216"/>
          </a:xfrm>
          <a:prstGeom prst="rect">
            <a:avLst/>
          </a:prstGeom>
          <a:noFill/>
        </p:spPr>
        <p:txBody>
          <a:bodyPr wrap="square">
            <a:spAutoFit/>
          </a:bodyPr>
          <a:lstStyle/>
          <a:p>
            <a:pPr algn="ctr">
              <a:defRPr sz="1800" b="1"/>
            </a:pPr>
            <a:r>
              <a:rPr sz="2000" dirty="0"/>
              <a:t>Implications for Industry</a:t>
            </a:r>
          </a:p>
          <a:p>
            <a:pPr lvl="1">
              <a:defRPr sz="1600"/>
            </a:pPr>
            <a:r>
              <a:rPr sz="2000" dirty="0"/>
              <a:t>Product redesign to meet </a:t>
            </a:r>
            <a:r>
              <a:rPr lang="en-GB" sz="2000" dirty="0"/>
              <a:t>"</a:t>
            </a:r>
            <a:r>
              <a:rPr sz="2000" dirty="0"/>
              <a:t>genuine biodegradability</a:t>
            </a:r>
            <a:r>
              <a:rPr lang="en-GB" sz="2000" dirty="0"/>
              <a:t>"</a:t>
            </a:r>
            <a:endParaRPr sz="2000" dirty="0"/>
          </a:p>
          <a:p>
            <a:pPr lvl="1">
              <a:defRPr sz="1600"/>
            </a:pPr>
            <a:r>
              <a:rPr sz="2000" dirty="0"/>
              <a:t>Potential EPR fees linked to wastewater</a:t>
            </a:r>
          </a:p>
          <a:p>
            <a:pPr lvl="1">
              <a:defRPr sz="1600"/>
            </a:pPr>
            <a:r>
              <a:rPr sz="2000" dirty="0"/>
              <a:t>Mandatory labelling &amp; consumer communication</a:t>
            </a:r>
          </a:p>
          <a:p>
            <a:pPr lvl="1">
              <a:defRPr sz="1600"/>
            </a:pPr>
            <a:r>
              <a:rPr sz="2000" dirty="0"/>
              <a:t>Need for proactive transition planning</a:t>
            </a:r>
          </a:p>
        </p:txBody>
      </p:sp>
      <p:pic>
        <p:nvPicPr>
          <p:cNvPr id="1026" name="Picture 2">
            <a:extLst>
              <a:ext uri="{FF2B5EF4-FFF2-40B4-BE49-F238E27FC236}">
                <a16:creationId xmlns:a16="http://schemas.microsoft.com/office/drawing/2014/main" id="{BECCCB19-233C-D646-C490-B97086F8D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5275" y="846516"/>
            <a:ext cx="3343275" cy="17061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EED262-AB8E-11B3-CE1A-8F7B92FA58E0}"/>
              </a:ext>
            </a:extLst>
          </p:cNvPr>
          <p:cNvSpPr txBox="1"/>
          <p:nvPr/>
        </p:nvSpPr>
        <p:spPr>
          <a:xfrm>
            <a:off x="0" y="5840840"/>
            <a:ext cx="12071061" cy="830997"/>
          </a:xfrm>
          <a:prstGeom prst="rect">
            <a:avLst/>
          </a:prstGeom>
          <a:noFill/>
        </p:spPr>
        <p:txBody>
          <a:bodyPr wrap="square" rtlCol="0">
            <a:spAutoFit/>
          </a:bodyPr>
          <a:lstStyle/>
          <a:p>
            <a:r>
              <a:rPr lang="en-GB" sz="1600" dirty="0"/>
              <a:t>“</a:t>
            </a:r>
            <a:r>
              <a:rPr lang="en-GB" sz="1600" i="1" dirty="0">
                <a:solidFill>
                  <a:srgbClr val="00B0F0"/>
                </a:solidFill>
              </a:rPr>
              <a:t>It is necessary to raise public awareness about this problem and promote more responsible behaviour</a:t>
            </a:r>
            <a:r>
              <a:rPr lang="en-GB" sz="1600" dirty="0"/>
              <a:t>,” says Quercus which will have been buoyed in this endeavour by practices in other countries – specifically the UK, where non-biodegradable wet wipes are being banned from next year. See: </a:t>
            </a:r>
            <a:r>
              <a:rPr lang="en-GB" sz="1600" dirty="0">
                <a:hlinkClick r:id="rId3"/>
              </a:rPr>
              <a:t>https://www.portugalresident.com/ngo-wants-ban-on-non-biodegradable-wet-wipes/</a:t>
            </a:r>
            <a:r>
              <a:rPr lang="en-GB" sz="1600" dirty="0"/>
              <a:t> </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8481940-55BF-D0F8-5564-D00C0836CE0A}"/>
                  </a:ext>
                </a:extLst>
              </p14:cNvPr>
              <p14:cNvContentPartPr/>
              <p14:nvPr/>
            </p14:nvContentPartPr>
            <p14:xfrm>
              <a:off x="5586433" y="6052564"/>
              <a:ext cx="2007304" cy="414262"/>
            </p14:xfrm>
          </p:contentPart>
        </mc:Choice>
        <mc:Fallback xmlns="">
          <p:pic>
            <p:nvPicPr>
              <p:cNvPr id="6" name="Ink 5">
                <a:extLst>
                  <a:ext uri="{FF2B5EF4-FFF2-40B4-BE49-F238E27FC236}">
                    <a16:creationId xmlns:a16="http://schemas.microsoft.com/office/drawing/2014/main" id="{18481940-55BF-D0F8-5564-D00C0836CE0A}"/>
                  </a:ext>
                </a:extLst>
              </p:cNvPr>
              <p:cNvPicPr/>
              <p:nvPr/>
            </p:nvPicPr>
            <p:blipFill>
              <a:blip r:embed="rId5"/>
              <a:stretch>
                <a:fillRect/>
              </a:stretch>
            </p:blipFill>
            <p:spPr>
              <a:xfrm>
                <a:off x="5568793" y="6034568"/>
                <a:ext cx="2042943" cy="449894"/>
              </a:xfrm>
              <a:prstGeom prst="rect">
                <a:avLst/>
              </a:prstGeom>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3E61-9334-B3A8-3069-699405CF4583}"/>
              </a:ext>
            </a:extLst>
          </p:cNvPr>
          <p:cNvSpPr>
            <a:spLocks noGrp="1"/>
          </p:cNvSpPr>
          <p:nvPr>
            <p:ph type="title"/>
          </p:nvPr>
        </p:nvSpPr>
        <p:spPr>
          <a:xfrm>
            <a:off x="1941400" y="643467"/>
            <a:ext cx="8408193" cy="744836"/>
          </a:xfrm>
        </p:spPr>
        <p:txBody>
          <a:bodyPr>
            <a:normAutofit/>
          </a:bodyPr>
          <a:lstStyle/>
          <a:p>
            <a:pPr algn="ctr"/>
            <a:r>
              <a:rPr lang="en-GB" sz="2800" dirty="0">
                <a:solidFill>
                  <a:schemeClr val="bg1"/>
                </a:solidFill>
              </a:rPr>
              <a:t>Where the 4 Regulations align</a:t>
            </a:r>
          </a:p>
        </p:txBody>
      </p:sp>
      <p:graphicFrame>
        <p:nvGraphicFramePr>
          <p:cNvPr id="3" name="Table 2">
            <a:extLst>
              <a:ext uri="{FF2B5EF4-FFF2-40B4-BE49-F238E27FC236}">
                <a16:creationId xmlns:a16="http://schemas.microsoft.com/office/drawing/2014/main" id="{97DAB381-87FE-0FAD-3ADC-A91728D31CC1}"/>
              </a:ext>
            </a:extLst>
          </p:cNvPr>
          <p:cNvGraphicFramePr>
            <a:graphicFrameLocks noGrp="1"/>
          </p:cNvGraphicFramePr>
          <p:nvPr>
            <p:extLst>
              <p:ext uri="{D42A27DB-BD31-4B8C-83A1-F6EECF244321}">
                <p14:modId xmlns:p14="http://schemas.microsoft.com/office/powerpoint/2010/main" val="4266467859"/>
              </p:ext>
            </p:extLst>
          </p:nvPr>
        </p:nvGraphicFramePr>
        <p:xfrm>
          <a:off x="0" y="93307"/>
          <a:ext cx="12192000" cy="6764692"/>
        </p:xfrm>
        <a:graphic>
          <a:graphicData uri="http://schemas.openxmlformats.org/drawingml/2006/table">
            <a:tbl>
              <a:tblPr/>
              <a:tblGrid>
                <a:gridCol w="2657475">
                  <a:extLst>
                    <a:ext uri="{9D8B030D-6E8A-4147-A177-3AD203B41FA5}">
                      <a16:colId xmlns:a16="http://schemas.microsoft.com/office/drawing/2014/main" val="741086890"/>
                    </a:ext>
                  </a:extLst>
                </a:gridCol>
                <a:gridCol w="9534525">
                  <a:extLst>
                    <a:ext uri="{9D8B030D-6E8A-4147-A177-3AD203B41FA5}">
                      <a16:colId xmlns:a16="http://schemas.microsoft.com/office/drawing/2014/main" val="2521136681"/>
                    </a:ext>
                  </a:extLst>
                </a:gridCol>
              </a:tblGrid>
              <a:tr h="496420">
                <a:tc>
                  <a:txBody>
                    <a:bodyPr/>
                    <a:lstStyle/>
                    <a:p>
                      <a:pPr algn="ctr">
                        <a:buNone/>
                      </a:pPr>
                      <a:r>
                        <a:rPr lang="en-GB" sz="1800" b="1" dirty="0">
                          <a:solidFill>
                            <a:srgbClr val="0070C0"/>
                          </a:solidFill>
                        </a:rPr>
                        <a:t>Area</a:t>
                      </a:r>
                    </a:p>
                  </a:txBody>
                  <a:tcPr marL="47895" marR="47895" marT="23947" marB="23947" anchor="ctr">
                    <a:lnL>
                      <a:noFill/>
                    </a:lnL>
                    <a:lnR>
                      <a:noFill/>
                    </a:lnR>
                    <a:lnT>
                      <a:noFill/>
                    </a:lnT>
                    <a:lnB>
                      <a:noFill/>
                    </a:lnB>
                    <a:noFill/>
                  </a:tcPr>
                </a:tc>
                <a:tc>
                  <a:txBody>
                    <a:bodyPr/>
                    <a:lstStyle/>
                    <a:p>
                      <a:pPr algn="ctr">
                        <a:buNone/>
                      </a:pPr>
                      <a:r>
                        <a:rPr lang="en-GB" sz="1800" b="1" dirty="0">
                          <a:solidFill>
                            <a:srgbClr val="0070C0"/>
                          </a:solidFill>
                        </a:rPr>
                        <a:t>Common Position Across Wales, England, Scotland &amp; Northern Ireland</a:t>
                      </a:r>
                    </a:p>
                  </a:txBody>
                  <a:tcPr marL="47895" marR="47895" marT="23947" marB="23947" anchor="ctr">
                    <a:lnL>
                      <a:noFill/>
                    </a:lnL>
                    <a:lnR>
                      <a:noFill/>
                    </a:lnR>
                    <a:lnT>
                      <a:noFill/>
                    </a:lnT>
                    <a:lnB>
                      <a:noFill/>
                    </a:lnB>
                    <a:noFill/>
                  </a:tcPr>
                </a:tc>
                <a:extLst>
                  <a:ext uri="{0D108BD9-81ED-4DB2-BD59-A6C34878D82A}">
                    <a16:rowId xmlns:a16="http://schemas.microsoft.com/office/drawing/2014/main" val="2634847230"/>
                  </a:ext>
                </a:extLst>
              </a:tr>
              <a:tr h="822438">
                <a:tc>
                  <a:txBody>
                    <a:bodyPr/>
                    <a:lstStyle/>
                    <a:p>
                      <a:pPr>
                        <a:buNone/>
                      </a:pPr>
                      <a:r>
                        <a:rPr lang="en-GB" sz="1800" b="1"/>
                        <a:t>Policy objective</a:t>
                      </a:r>
                      <a:endParaRPr lang="en-GB" sz="1800"/>
                    </a:p>
                  </a:txBody>
                  <a:tcPr marL="47895" marR="47895" marT="23947" marB="23947" anchor="ctr">
                    <a:lnL>
                      <a:noFill/>
                    </a:lnL>
                    <a:lnR>
                      <a:noFill/>
                    </a:lnR>
                    <a:lnT>
                      <a:noFill/>
                    </a:lnT>
                    <a:lnB>
                      <a:noFill/>
                    </a:lnB>
                    <a:noFill/>
                  </a:tcPr>
                </a:tc>
                <a:tc>
                  <a:txBody>
                    <a:bodyPr/>
                    <a:lstStyle/>
                    <a:p>
                      <a:pPr>
                        <a:buNone/>
                      </a:pPr>
                      <a:r>
                        <a:rPr lang="en-GB" sz="1800" dirty="0"/>
                        <a:t>All aim to </a:t>
                      </a:r>
                      <a:r>
                        <a:rPr lang="en-GB" sz="1800" b="1" dirty="0"/>
                        <a:t>reduce plastic pollution</a:t>
                      </a:r>
                      <a:r>
                        <a:rPr lang="en-GB" sz="1800" dirty="0"/>
                        <a:t>, particularly microplastics entering waterways and marine environments</a:t>
                      </a:r>
                    </a:p>
                  </a:txBody>
                  <a:tcPr marL="47895" marR="47895" marT="23947" marB="23947" anchor="ctr">
                    <a:lnL>
                      <a:noFill/>
                    </a:lnL>
                    <a:lnR>
                      <a:noFill/>
                    </a:lnR>
                    <a:lnT>
                      <a:noFill/>
                    </a:lnT>
                    <a:lnB>
                      <a:noFill/>
                    </a:lnB>
                    <a:noFill/>
                  </a:tcPr>
                </a:tc>
                <a:extLst>
                  <a:ext uri="{0D108BD9-81ED-4DB2-BD59-A6C34878D82A}">
                    <a16:rowId xmlns:a16="http://schemas.microsoft.com/office/drawing/2014/main" val="1053858409"/>
                  </a:ext>
                </a:extLst>
              </a:tr>
              <a:tr h="822438">
                <a:tc>
                  <a:txBody>
                    <a:bodyPr/>
                    <a:lstStyle/>
                    <a:p>
                      <a:pPr>
                        <a:buNone/>
                      </a:pPr>
                      <a:r>
                        <a:rPr lang="en-GB" sz="1800" b="1" dirty="0"/>
                        <a:t>Products in scope</a:t>
                      </a:r>
                      <a:endParaRPr lang="en-GB" sz="1800" dirty="0"/>
                    </a:p>
                  </a:txBody>
                  <a:tcPr marL="47895" marR="47895" marT="23947" marB="23947" anchor="ctr">
                    <a:lnL>
                      <a:noFill/>
                    </a:lnL>
                    <a:lnR>
                      <a:noFill/>
                    </a:lnR>
                    <a:lnT>
                      <a:noFill/>
                    </a:lnT>
                    <a:lnB>
                      <a:noFill/>
                    </a:lnB>
                    <a:noFill/>
                  </a:tcPr>
                </a:tc>
                <a:tc>
                  <a:txBody>
                    <a:bodyPr/>
                    <a:lstStyle/>
                    <a:p>
                      <a:pPr>
                        <a:buNone/>
                      </a:pPr>
                      <a:r>
                        <a:rPr lang="en-GB" sz="1800" dirty="0"/>
                        <a:t>All cover </a:t>
                      </a:r>
                      <a:r>
                        <a:rPr lang="en-GB" sz="1800" b="1" dirty="0"/>
                        <a:t>wet wipes containing plastic</a:t>
                      </a:r>
                      <a:r>
                        <a:rPr lang="en-GB" sz="1800" dirty="0"/>
                        <a:t>, including personal care, cosmetic, and cleaning wipes</a:t>
                      </a:r>
                    </a:p>
                  </a:txBody>
                  <a:tcPr marL="47895" marR="47895" marT="23947" marB="23947" anchor="ctr">
                    <a:lnL>
                      <a:noFill/>
                    </a:lnL>
                    <a:lnR>
                      <a:noFill/>
                    </a:lnR>
                    <a:lnT>
                      <a:noFill/>
                    </a:lnT>
                    <a:lnB>
                      <a:noFill/>
                    </a:lnB>
                    <a:noFill/>
                  </a:tcPr>
                </a:tc>
                <a:extLst>
                  <a:ext uri="{0D108BD9-81ED-4DB2-BD59-A6C34878D82A}">
                    <a16:rowId xmlns:a16="http://schemas.microsoft.com/office/drawing/2014/main" val="2071524524"/>
                  </a:ext>
                </a:extLst>
              </a:tr>
              <a:tr h="822438">
                <a:tc>
                  <a:txBody>
                    <a:bodyPr/>
                    <a:lstStyle/>
                    <a:p>
                      <a:pPr>
                        <a:buNone/>
                      </a:pPr>
                      <a:r>
                        <a:rPr lang="en-GB" sz="1800" b="1"/>
                        <a:t>Core restriction</a:t>
                      </a:r>
                      <a:endParaRPr lang="en-GB" sz="1800"/>
                    </a:p>
                  </a:txBody>
                  <a:tcPr marL="47895" marR="47895" marT="23947" marB="23947" anchor="ctr">
                    <a:lnL>
                      <a:noFill/>
                    </a:lnL>
                    <a:lnR>
                      <a:noFill/>
                    </a:lnR>
                    <a:lnT>
                      <a:noFill/>
                    </a:lnT>
                    <a:lnB>
                      <a:noFill/>
                    </a:lnB>
                    <a:noFill/>
                  </a:tcPr>
                </a:tc>
                <a:tc>
                  <a:txBody>
                    <a:bodyPr/>
                    <a:lstStyle/>
                    <a:p>
                      <a:pPr>
                        <a:buNone/>
                      </a:pPr>
                      <a:r>
                        <a:rPr lang="en-GB" sz="1800"/>
                        <a:t>All prohibit the </a:t>
                      </a:r>
                      <a:r>
                        <a:rPr lang="en-GB" sz="1800" b="1"/>
                        <a:t>sale and/or supply to consumers/end users</a:t>
                      </a:r>
                      <a:r>
                        <a:rPr lang="en-GB" sz="1800"/>
                        <a:t> of plastic-containing wet wipes</a:t>
                      </a:r>
                    </a:p>
                  </a:txBody>
                  <a:tcPr marL="47895" marR="47895" marT="23947" marB="23947" anchor="ctr">
                    <a:lnL>
                      <a:noFill/>
                    </a:lnL>
                    <a:lnR>
                      <a:noFill/>
                    </a:lnR>
                    <a:lnT>
                      <a:noFill/>
                    </a:lnT>
                    <a:lnB>
                      <a:noFill/>
                    </a:lnB>
                    <a:noFill/>
                  </a:tcPr>
                </a:tc>
                <a:extLst>
                  <a:ext uri="{0D108BD9-81ED-4DB2-BD59-A6C34878D82A}">
                    <a16:rowId xmlns:a16="http://schemas.microsoft.com/office/drawing/2014/main" val="2033667744"/>
                  </a:ext>
                </a:extLst>
              </a:tr>
              <a:tr h="496420">
                <a:tc>
                  <a:txBody>
                    <a:bodyPr/>
                    <a:lstStyle/>
                    <a:p>
                      <a:pPr>
                        <a:buNone/>
                      </a:pPr>
                      <a:r>
                        <a:rPr lang="en-GB" sz="1800" b="1"/>
                        <a:t>Material distinction</a:t>
                      </a:r>
                      <a:endParaRPr lang="en-GB" sz="1800"/>
                    </a:p>
                  </a:txBody>
                  <a:tcPr marL="47895" marR="47895" marT="23947" marB="23947" anchor="ctr">
                    <a:lnL>
                      <a:noFill/>
                    </a:lnL>
                    <a:lnR>
                      <a:noFill/>
                    </a:lnR>
                    <a:lnT>
                      <a:noFill/>
                    </a:lnT>
                    <a:lnB>
                      <a:noFill/>
                    </a:lnB>
                    <a:noFill/>
                  </a:tcPr>
                </a:tc>
                <a:tc>
                  <a:txBody>
                    <a:bodyPr/>
                    <a:lstStyle/>
                    <a:p>
                      <a:pPr>
                        <a:buNone/>
                      </a:pPr>
                      <a:r>
                        <a:rPr lang="en-GB" sz="1800" dirty="0"/>
                        <a:t>All allow </a:t>
                      </a:r>
                      <a:r>
                        <a:rPr lang="en-GB" sz="1800" b="1" dirty="0"/>
                        <a:t>plastic-free (e.g. cellulose-based) wet wipes</a:t>
                      </a:r>
                      <a:r>
                        <a:rPr lang="en-GB" sz="1800" dirty="0"/>
                        <a:t> to remain on the market</a:t>
                      </a:r>
                    </a:p>
                  </a:txBody>
                  <a:tcPr marL="47895" marR="47895" marT="23947" marB="23947" anchor="ctr">
                    <a:lnL>
                      <a:noFill/>
                    </a:lnL>
                    <a:lnR>
                      <a:noFill/>
                    </a:lnR>
                    <a:lnT>
                      <a:noFill/>
                    </a:lnT>
                    <a:lnB>
                      <a:noFill/>
                    </a:lnB>
                    <a:noFill/>
                  </a:tcPr>
                </a:tc>
                <a:extLst>
                  <a:ext uri="{0D108BD9-81ED-4DB2-BD59-A6C34878D82A}">
                    <a16:rowId xmlns:a16="http://schemas.microsoft.com/office/drawing/2014/main" val="3006068912"/>
                  </a:ext>
                </a:extLst>
              </a:tr>
              <a:tr h="496420">
                <a:tc>
                  <a:txBody>
                    <a:bodyPr/>
                    <a:lstStyle/>
                    <a:p>
                      <a:pPr>
                        <a:buNone/>
                      </a:pPr>
                      <a:r>
                        <a:rPr lang="en-GB" sz="1800" b="1"/>
                        <a:t>Medical exemption</a:t>
                      </a:r>
                      <a:endParaRPr lang="en-GB" sz="1800"/>
                    </a:p>
                  </a:txBody>
                  <a:tcPr marL="47895" marR="47895" marT="23947" marB="23947" anchor="ctr">
                    <a:lnL>
                      <a:noFill/>
                    </a:lnL>
                    <a:lnR>
                      <a:noFill/>
                    </a:lnR>
                    <a:lnT>
                      <a:noFill/>
                    </a:lnT>
                    <a:lnB>
                      <a:noFill/>
                    </a:lnB>
                    <a:noFill/>
                  </a:tcPr>
                </a:tc>
                <a:tc>
                  <a:txBody>
                    <a:bodyPr/>
                    <a:lstStyle/>
                    <a:p>
                      <a:pPr>
                        <a:buNone/>
                      </a:pPr>
                      <a:r>
                        <a:rPr lang="en-GB" sz="1800"/>
                        <a:t>All provide exemptions for </a:t>
                      </a:r>
                      <a:r>
                        <a:rPr lang="en-GB" sz="1800" b="1"/>
                        <a:t>wet wipes used for medical or healthcare purposes</a:t>
                      </a:r>
                      <a:endParaRPr lang="en-GB" sz="1800"/>
                    </a:p>
                  </a:txBody>
                  <a:tcPr marL="47895" marR="47895" marT="23947" marB="23947" anchor="ctr">
                    <a:lnL>
                      <a:noFill/>
                    </a:lnL>
                    <a:lnR>
                      <a:noFill/>
                    </a:lnR>
                    <a:lnT>
                      <a:noFill/>
                    </a:lnT>
                    <a:lnB>
                      <a:noFill/>
                    </a:lnB>
                    <a:noFill/>
                  </a:tcPr>
                </a:tc>
                <a:extLst>
                  <a:ext uri="{0D108BD9-81ED-4DB2-BD59-A6C34878D82A}">
                    <a16:rowId xmlns:a16="http://schemas.microsoft.com/office/drawing/2014/main" val="2808470891"/>
                  </a:ext>
                </a:extLst>
              </a:tr>
              <a:tr h="496420">
                <a:tc>
                  <a:txBody>
                    <a:bodyPr/>
                    <a:lstStyle/>
                    <a:p>
                      <a:pPr>
                        <a:buNone/>
                      </a:pPr>
                      <a:r>
                        <a:rPr lang="en-GB" sz="1800" b="1"/>
                        <a:t>Territorial consistency</a:t>
                      </a:r>
                      <a:endParaRPr lang="en-GB" sz="1800"/>
                    </a:p>
                  </a:txBody>
                  <a:tcPr marL="47895" marR="47895" marT="23947" marB="23947" anchor="ctr">
                    <a:lnL>
                      <a:noFill/>
                    </a:lnL>
                    <a:lnR>
                      <a:noFill/>
                    </a:lnR>
                    <a:lnT>
                      <a:noFill/>
                    </a:lnT>
                    <a:lnB>
                      <a:noFill/>
                    </a:lnB>
                    <a:noFill/>
                  </a:tcPr>
                </a:tc>
                <a:tc>
                  <a:txBody>
                    <a:bodyPr/>
                    <a:lstStyle/>
                    <a:p>
                      <a:pPr>
                        <a:buNone/>
                      </a:pPr>
                      <a:r>
                        <a:rPr lang="en-GB" sz="1800" dirty="0"/>
                        <a:t>Regulations developed following a </a:t>
                      </a:r>
                      <a:r>
                        <a:rPr lang="en-GB" sz="1800" b="1" dirty="0"/>
                        <a:t>coordinated UK-wide policy approach</a:t>
                      </a:r>
                      <a:endParaRPr lang="en-GB" sz="1800" dirty="0"/>
                    </a:p>
                  </a:txBody>
                  <a:tcPr marL="47895" marR="47895" marT="23947" marB="23947" anchor="ctr">
                    <a:lnL>
                      <a:noFill/>
                    </a:lnL>
                    <a:lnR>
                      <a:noFill/>
                    </a:lnR>
                    <a:lnT>
                      <a:noFill/>
                    </a:lnT>
                    <a:lnB>
                      <a:noFill/>
                    </a:lnB>
                    <a:noFill/>
                  </a:tcPr>
                </a:tc>
                <a:extLst>
                  <a:ext uri="{0D108BD9-81ED-4DB2-BD59-A6C34878D82A}">
                    <a16:rowId xmlns:a16="http://schemas.microsoft.com/office/drawing/2014/main" val="3047402909"/>
                  </a:ext>
                </a:extLst>
              </a:tr>
              <a:tr h="822438">
                <a:tc>
                  <a:txBody>
                    <a:bodyPr/>
                    <a:lstStyle/>
                    <a:p>
                      <a:pPr>
                        <a:buNone/>
                      </a:pPr>
                      <a:r>
                        <a:rPr lang="en-GB" sz="1800" b="1"/>
                        <a:t>Enforcement model</a:t>
                      </a:r>
                      <a:endParaRPr lang="en-GB" sz="1800"/>
                    </a:p>
                  </a:txBody>
                  <a:tcPr marL="47895" marR="47895" marT="23947" marB="23947" anchor="ctr">
                    <a:lnL>
                      <a:noFill/>
                    </a:lnL>
                    <a:lnR>
                      <a:noFill/>
                    </a:lnR>
                    <a:lnT>
                      <a:noFill/>
                    </a:lnT>
                    <a:lnB>
                      <a:noFill/>
                    </a:lnB>
                    <a:noFill/>
                  </a:tcPr>
                </a:tc>
                <a:tc>
                  <a:txBody>
                    <a:bodyPr/>
                    <a:lstStyle/>
                    <a:p>
                      <a:pPr>
                        <a:buNone/>
                      </a:pPr>
                      <a:r>
                        <a:rPr lang="en-GB" sz="1800"/>
                        <a:t>Enforcement generally assigned to </a:t>
                      </a:r>
                      <a:r>
                        <a:rPr lang="en-GB" sz="1800" b="1"/>
                        <a:t>local authorities</a:t>
                      </a:r>
                      <a:r>
                        <a:rPr lang="en-GB" sz="1800"/>
                        <a:t> with inspection and penalty powers</a:t>
                      </a:r>
                    </a:p>
                  </a:txBody>
                  <a:tcPr marL="47895" marR="47895" marT="23947" marB="23947" anchor="ctr">
                    <a:lnL>
                      <a:noFill/>
                    </a:lnL>
                    <a:lnR>
                      <a:noFill/>
                    </a:lnR>
                    <a:lnT>
                      <a:noFill/>
                    </a:lnT>
                    <a:lnB>
                      <a:noFill/>
                    </a:lnB>
                    <a:noFill/>
                  </a:tcPr>
                </a:tc>
                <a:extLst>
                  <a:ext uri="{0D108BD9-81ED-4DB2-BD59-A6C34878D82A}">
                    <a16:rowId xmlns:a16="http://schemas.microsoft.com/office/drawing/2014/main" val="3797633044"/>
                  </a:ext>
                </a:extLst>
              </a:tr>
              <a:tr h="496420">
                <a:tc>
                  <a:txBody>
                    <a:bodyPr/>
                    <a:lstStyle/>
                    <a:p>
                      <a:pPr>
                        <a:buNone/>
                      </a:pPr>
                      <a:r>
                        <a:rPr lang="en-GB" sz="1800" b="1"/>
                        <a:t>Legal framework</a:t>
                      </a:r>
                      <a:endParaRPr lang="en-GB" sz="1800"/>
                    </a:p>
                  </a:txBody>
                  <a:tcPr marL="47895" marR="47895" marT="23947" marB="23947" anchor="ctr">
                    <a:lnL>
                      <a:noFill/>
                    </a:lnL>
                    <a:lnR>
                      <a:noFill/>
                    </a:lnR>
                    <a:lnT>
                      <a:noFill/>
                    </a:lnT>
                    <a:lnB>
                      <a:noFill/>
                    </a:lnB>
                    <a:noFill/>
                  </a:tcPr>
                </a:tc>
                <a:tc>
                  <a:txBody>
                    <a:bodyPr/>
                    <a:lstStyle/>
                    <a:p>
                      <a:pPr>
                        <a:buNone/>
                      </a:pPr>
                      <a:r>
                        <a:rPr lang="en-GB" sz="1800" dirty="0"/>
                        <a:t>All made under powers linked to the </a:t>
                      </a:r>
                      <a:r>
                        <a:rPr lang="en-GB" sz="1800" b="1" dirty="0"/>
                        <a:t>Environmental Protection Act 1990</a:t>
                      </a:r>
                      <a:endParaRPr lang="en-GB" sz="1800" dirty="0"/>
                    </a:p>
                  </a:txBody>
                  <a:tcPr marL="47895" marR="47895" marT="23947" marB="23947" anchor="ctr">
                    <a:lnL>
                      <a:noFill/>
                    </a:lnL>
                    <a:lnR>
                      <a:noFill/>
                    </a:lnR>
                    <a:lnT>
                      <a:noFill/>
                    </a:lnT>
                    <a:lnB>
                      <a:noFill/>
                    </a:lnB>
                    <a:noFill/>
                  </a:tcPr>
                </a:tc>
                <a:extLst>
                  <a:ext uri="{0D108BD9-81ED-4DB2-BD59-A6C34878D82A}">
                    <a16:rowId xmlns:a16="http://schemas.microsoft.com/office/drawing/2014/main" val="2874150223"/>
                  </a:ext>
                </a:extLst>
              </a:tr>
              <a:tr h="496420">
                <a:tc>
                  <a:txBody>
                    <a:bodyPr/>
                    <a:lstStyle/>
                    <a:p>
                      <a:pPr>
                        <a:buNone/>
                      </a:pPr>
                      <a:r>
                        <a:rPr lang="en-GB" sz="1800" b="1"/>
                        <a:t>Target actors</a:t>
                      </a:r>
                      <a:endParaRPr lang="en-GB" sz="1800"/>
                    </a:p>
                  </a:txBody>
                  <a:tcPr marL="47895" marR="47895" marT="23947" marB="23947" anchor="ctr">
                    <a:lnL>
                      <a:noFill/>
                    </a:lnL>
                    <a:lnR>
                      <a:noFill/>
                    </a:lnR>
                    <a:lnT>
                      <a:noFill/>
                    </a:lnT>
                    <a:lnB>
                      <a:noFill/>
                    </a:lnB>
                    <a:noFill/>
                  </a:tcPr>
                </a:tc>
                <a:tc>
                  <a:txBody>
                    <a:bodyPr/>
                    <a:lstStyle/>
                    <a:p>
                      <a:pPr>
                        <a:buNone/>
                      </a:pPr>
                      <a:r>
                        <a:rPr lang="en-GB" sz="1800"/>
                        <a:t>Focus on </a:t>
                      </a:r>
                      <a:r>
                        <a:rPr lang="en-GB" sz="1800" b="1"/>
                        <a:t>suppliers, retailers, and distributors</a:t>
                      </a:r>
                      <a:r>
                        <a:rPr lang="en-GB" sz="1800"/>
                        <a:t>, rather than consumers</a:t>
                      </a:r>
                    </a:p>
                  </a:txBody>
                  <a:tcPr marL="47895" marR="47895" marT="23947" marB="23947" anchor="ctr">
                    <a:lnL>
                      <a:noFill/>
                    </a:lnL>
                    <a:lnR>
                      <a:noFill/>
                    </a:lnR>
                    <a:lnT>
                      <a:noFill/>
                    </a:lnT>
                    <a:lnB>
                      <a:noFill/>
                    </a:lnB>
                    <a:noFill/>
                  </a:tcPr>
                </a:tc>
                <a:extLst>
                  <a:ext uri="{0D108BD9-81ED-4DB2-BD59-A6C34878D82A}">
                    <a16:rowId xmlns:a16="http://schemas.microsoft.com/office/drawing/2014/main" val="164865302"/>
                  </a:ext>
                </a:extLst>
              </a:tr>
              <a:tr h="496420">
                <a:tc>
                  <a:txBody>
                    <a:bodyPr/>
                    <a:lstStyle/>
                    <a:p>
                      <a:pPr>
                        <a:buNone/>
                      </a:pPr>
                      <a:r>
                        <a:rPr lang="en-GB" sz="1800" b="1"/>
                        <a:t>Environmental rationale</a:t>
                      </a:r>
                      <a:endParaRPr lang="en-GB" sz="1800"/>
                    </a:p>
                  </a:txBody>
                  <a:tcPr marL="47895" marR="47895" marT="23947" marB="23947" anchor="ctr">
                    <a:lnL>
                      <a:noFill/>
                    </a:lnL>
                    <a:lnR>
                      <a:noFill/>
                    </a:lnR>
                    <a:lnT>
                      <a:noFill/>
                    </a:lnT>
                    <a:lnB>
                      <a:noFill/>
                    </a:lnB>
                    <a:noFill/>
                  </a:tcPr>
                </a:tc>
                <a:tc>
                  <a:txBody>
                    <a:bodyPr/>
                    <a:lstStyle/>
                    <a:p>
                      <a:pPr>
                        <a:buNone/>
                      </a:pPr>
                      <a:r>
                        <a:rPr lang="en-GB" sz="1800" dirty="0"/>
                        <a:t>All recognise wet wipes as a major contributor to </a:t>
                      </a:r>
                      <a:r>
                        <a:rPr lang="en-GB" sz="1800" b="1" dirty="0"/>
                        <a:t>sewer blockages and marine litter</a:t>
                      </a:r>
                      <a:endParaRPr lang="en-GB" sz="1800" dirty="0"/>
                    </a:p>
                  </a:txBody>
                  <a:tcPr marL="47895" marR="47895" marT="23947" marB="23947" anchor="ctr">
                    <a:lnL>
                      <a:noFill/>
                    </a:lnL>
                    <a:lnR>
                      <a:noFill/>
                    </a:lnR>
                    <a:lnT>
                      <a:noFill/>
                    </a:lnT>
                    <a:lnB>
                      <a:noFill/>
                    </a:lnB>
                    <a:noFill/>
                  </a:tcPr>
                </a:tc>
                <a:extLst>
                  <a:ext uri="{0D108BD9-81ED-4DB2-BD59-A6C34878D82A}">
                    <a16:rowId xmlns:a16="http://schemas.microsoft.com/office/drawing/2014/main" val="1170736535"/>
                  </a:ext>
                </a:extLst>
              </a:tr>
            </a:tbl>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Ink 3">
                <a:extLst>
                  <a:ext uri="{FF2B5EF4-FFF2-40B4-BE49-F238E27FC236}">
                    <a16:creationId xmlns:a16="http://schemas.microsoft.com/office/drawing/2014/main" id="{C02FA5BE-ACEF-4BE3-6F51-BD5113511505}"/>
                  </a:ext>
                </a:extLst>
              </p14:cNvPr>
              <p14:cNvContentPartPr/>
              <p14:nvPr/>
            </p14:nvContentPartPr>
            <p14:xfrm>
              <a:off x="7177250" y="4493028"/>
              <a:ext cx="360" cy="360"/>
            </p14:xfrm>
          </p:contentPart>
        </mc:Choice>
        <mc:Fallback xmlns="">
          <p:pic>
            <p:nvPicPr>
              <p:cNvPr id="4" name="Ink 3">
                <a:extLst>
                  <a:ext uri="{FF2B5EF4-FFF2-40B4-BE49-F238E27FC236}">
                    <a16:creationId xmlns:a16="http://schemas.microsoft.com/office/drawing/2014/main" id="{C02FA5BE-ACEF-4BE3-6F51-BD5113511505}"/>
                  </a:ext>
                </a:extLst>
              </p:cNvPr>
              <p:cNvPicPr/>
              <p:nvPr/>
            </p:nvPicPr>
            <p:blipFill>
              <a:blip r:embed="rId3"/>
              <a:stretch>
                <a:fillRect/>
              </a:stretch>
            </p:blipFill>
            <p:spPr>
              <a:xfrm>
                <a:off x="7141250" y="4277028"/>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Ink 4">
                <a:extLst>
                  <a:ext uri="{FF2B5EF4-FFF2-40B4-BE49-F238E27FC236}">
                    <a16:creationId xmlns:a16="http://schemas.microsoft.com/office/drawing/2014/main" id="{BDF7A659-31DF-26BB-623A-2E0DD1785A31}"/>
                  </a:ext>
                </a:extLst>
              </p14:cNvPr>
              <p14:cNvContentPartPr/>
              <p14:nvPr/>
            </p14:nvContentPartPr>
            <p14:xfrm>
              <a:off x="7757570" y="4571868"/>
              <a:ext cx="360" cy="360"/>
            </p14:xfrm>
          </p:contentPart>
        </mc:Choice>
        <mc:Fallback xmlns="">
          <p:pic>
            <p:nvPicPr>
              <p:cNvPr id="5" name="Ink 4">
                <a:extLst>
                  <a:ext uri="{FF2B5EF4-FFF2-40B4-BE49-F238E27FC236}">
                    <a16:creationId xmlns:a16="http://schemas.microsoft.com/office/drawing/2014/main" id="{BDF7A659-31DF-26BB-623A-2E0DD1785A31}"/>
                  </a:ext>
                </a:extLst>
              </p:cNvPr>
              <p:cNvPicPr/>
              <p:nvPr/>
            </p:nvPicPr>
            <p:blipFill>
              <a:blip r:embed="rId5"/>
              <a:stretch>
                <a:fillRect/>
              </a:stretch>
            </p:blipFill>
            <p:spPr>
              <a:xfrm>
                <a:off x="7721570" y="4355868"/>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Ink 6">
                <a:extLst>
                  <a:ext uri="{FF2B5EF4-FFF2-40B4-BE49-F238E27FC236}">
                    <a16:creationId xmlns:a16="http://schemas.microsoft.com/office/drawing/2014/main" id="{1A440F10-2419-2007-6310-CF62C171499C}"/>
                  </a:ext>
                </a:extLst>
              </p14:cNvPr>
              <p14:cNvContentPartPr/>
              <p14:nvPr/>
            </p14:nvContentPartPr>
            <p14:xfrm>
              <a:off x="6030045" y="4705350"/>
              <a:ext cx="1536915" cy="552450"/>
            </p14:xfrm>
          </p:contentPart>
        </mc:Choice>
        <mc:Fallback xmlns="">
          <p:pic>
            <p:nvPicPr>
              <p:cNvPr id="7" name="Ink 6">
                <a:extLst>
                  <a:ext uri="{FF2B5EF4-FFF2-40B4-BE49-F238E27FC236}">
                    <a16:creationId xmlns:a16="http://schemas.microsoft.com/office/drawing/2014/main" id="{1A440F10-2419-2007-6310-CF62C171499C}"/>
                  </a:ext>
                </a:extLst>
              </p:cNvPr>
              <p:cNvPicPr/>
              <p:nvPr/>
            </p:nvPicPr>
            <p:blipFill>
              <a:blip r:embed="rId7"/>
              <a:stretch>
                <a:fillRect/>
              </a:stretch>
            </p:blipFill>
            <p:spPr>
              <a:xfrm>
                <a:off x="5994035" y="4489268"/>
                <a:ext cx="1608575" cy="984254"/>
              </a:xfrm>
              <a:prstGeom prst="rect">
                <a:avLst/>
              </a:prstGeom>
            </p:spPr>
          </p:pic>
        </mc:Fallback>
      </mc:AlternateContent>
    </p:spTree>
    <p:extLst>
      <p:ext uri="{BB962C8B-B14F-4D97-AF65-F5344CB8AC3E}">
        <p14:creationId xmlns:p14="http://schemas.microsoft.com/office/powerpoint/2010/main" val="543692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054462"/>
            <a:ext cx="6172200" cy="355306"/>
          </a:xfrm>
        </p:spPr>
        <p:txBody>
          <a:bodyPr>
            <a:noAutofit/>
          </a:bodyPr>
          <a:lstStyle/>
          <a:p>
            <a:pPr algn="ctr"/>
            <a:r>
              <a:rPr sz="3200" b="1" dirty="0"/>
              <a:t>Why the Netherlands Did Not Ban Wet Wipes </a:t>
            </a:r>
            <a:br>
              <a:rPr lang="en-GB" sz="3200" b="1" dirty="0"/>
            </a:br>
            <a:r>
              <a:rPr sz="3200" b="1" dirty="0"/>
              <a:t>(Feb 2025)</a:t>
            </a:r>
          </a:p>
        </p:txBody>
      </p:sp>
      <p:sp>
        <p:nvSpPr>
          <p:cNvPr id="3" name="Content Placeholder 2"/>
          <p:cNvSpPr>
            <a:spLocks noGrp="1"/>
          </p:cNvSpPr>
          <p:nvPr>
            <p:ph idx="1"/>
          </p:nvPr>
        </p:nvSpPr>
        <p:spPr>
          <a:xfrm>
            <a:off x="76200" y="1865106"/>
            <a:ext cx="12115800" cy="4769057"/>
          </a:xfrm>
        </p:spPr>
        <p:txBody>
          <a:bodyPr>
            <a:noAutofit/>
          </a:bodyPr>
          <a:lstStyle/>
          <a:p>
            <a:r>
              <a:rPr dirty="0"/>
              <a:t>Proposal: </a:t>
            </a:r>
            <a:r>
              <a:rPr dirty="0">
                <a:solidFill>
                  <a:srgbClr val="FF0000"/>
                </a:solidFill>
              </a:rPr>
              <a:t>National ban on plastic-containing wet wipes</a:t>
            </a:r>
            <a:r>
              <a:rPr dirty="0"/>
              <a:t> to reduce sewer blockages and plastic pollution</a:t>
            </a:r>
          </a:p>
          <a:p>
            <a:r>
              <a:rPr dirty="0"/>
              <a:t>Decision: A narrow majority</a:t>
            </a:r>
            <a:r>
              <a:rPr lang="en-GB" dirty="0"/>
              <a:t> (</a:t>
            </a:r>
            <a:r>
              <a:rPr lang="en-GB" dirty="0">
                <a:highlight>
                  <a:srgbClr val="FFFF00"/>
                </a:highlight>
              </a:rPr>
              <a:t>73 to 72 votes </a:t>
            </a:r>
            <a:r>
              <a:rPr lang="en-GB" dirty="0"/>
              <a:t>!) </a:t>
            </a:r>
            <a:r>
              <a:rPr dirty="0"/>
              <a:t> in the Dutch parliament blocked the proposed ban</a:t>
            </a:r>
          </a:p>
          <a:p>
            <a:r>
              <a:rPr dirty="0"/>
              <a:t>Reasons: Considered disproportionate and going beyond existing EU requirements; </a:t>
            </a:r>
            <a:r>
              <a:rPr b="1" dirty="0">
                <a:highlight>
                  <a:srgbClr val="FFFF00"/>
                </a:highlight>
              </a:rPr>
              <a:t>focus should be on disposal behaviour</a:t>
            </a:r>
          </a:p>
          <a:p>
            <a:r>
              <a:rPr dirty="0"/>
              <a:t>Outcome: No national ban adopted; government shifted focus to EU-level regulation</a:t>
            </a:r>
          </a:p>
        </p:txBody>
      </p:sp>
      <p:sp>
        <p:nvSpPr>
          <p:cNvPr id="4" name="Rectangle 3"/>
          <p:cNvSpPr/>
          <p:nvPr/>
        </p:nvSpPr>
        <p:spPr>
          <a:xfrm>
            <a:off x="1" y="0"/>
            <a:ext cx="12192000" cy="205740"/>
          </a:xfrm>
          <a:prstGeom prst="rect">
            <a:avLst/>
          </a:prstGeom>
          <a:solidFill>
            <a:srgbClr val="AE1C2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5" name="Rectangle 4"/>
          <p:cNvSpPr/>
          <p:nvPr/>
        </p:nvSpPr>
        <p:spPr>
          <a:xfrm>
            <a:off x="0" y="223837"/>
            <a:ext cx="12192000" cy="18764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6" name="Rectangle 5"/>
          <p:cNvSpPr/>
          <p:nvPr/>
        </p:nvSpPr>
        <p:spPr>
          <a:xfrm>
            <a:off x="2" y="411481"/>
            <a:ext cx="12191998" cy="187643"/>
          </a:xfrm>
          <a:prstGeom prst="rect">
            <a:avLst/>
          </a:prstGeom>
          <a:solidFill>
            <a:srgbClr val="21468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7" name="TextBox 6">
            <a:extLst>
              <a:ext uri="{FF2B5EF4-FFF2-40B4-BE49-F238E27FC236}">
                <a16:creationId xmlns:a16="http://schemas.microsoft.com/office/drawing/2014/main" id="{CE02D229-0A84-263A-C390-69FE8851869D}"/>
              </a:ext>
            </a:extLst>
          </p:cNvPr>
          <p:cNvSpPr txBox="1"/>
          <p:nvPr/>
        </p:nvSpPr>
        <p:spPr>
          <a:xfrm>
            <a:off x="76200" y="5844779"/>
            <a:ext cx="12115800" cy="646331"/>
          </a:xfrm>
          <a:prstGeom prst="rect">
            <a:avLst/>
          </a:prstGeom>
          <a:noFill/>
        </p:spPr>
        <p:txBody>
          <a:bodyPr wrap="square" rtlCol="0">
            <a:spAutoFit/>
          </a:bodyPr>
          <a:lstStyle/>
          <a:p>
            <a:r>
              <a:rPr lang="en-GB" dirty="0">
                <a:hlinkClick r:id="rId2"/>
              </a:rPr>
              <a:t>https://nos.nl/artikel/2555336-kabinet-wil-verbod-op-plastic-in-vochtige-doekjes-regelen-in-europa</a:t>
            </a:r>
            <a:endParaRPr lang="en-GB" dirty="0"/>
          </a:p>
          <a:p>
            <a:endParaRPr lang="en-GB"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9200"/>
            <a:ext cx="12192001" cy="805813"/>
          </a:xfrm>
        </p:spPr>
        <p:txBody>
          <a:bodyPr>
            <a:normAutofit fontScale="90000"/>
          </a:bodyPr>
          <a:lstStyle/>
          <a:p>
            <a:pPr algn="ctr"/>
            <a:r>
              <a:rPr dirty="0">
                <a:solidFill>
                  <a:srgbClr val="FF0000"/>
                </a:solidFill>
              </a:rPr>
              <a:t>Republic of Ireland</a:t>
            </a:r>
            <a:r>
              <a:rPr dirty="0"/>
              <a:t>: </a:t>
            </a:r>
            <a:br>
              <a:rPr lang="en-GB" dirty="0"/>
            </a:br>
            <a:r>
              <a:rPr sz="2700" dirty="0"/>
              <a:t>Wet Wipes Regulation – </a:t>
            </a:r>
            <a:r>
              <a:rPr sz="2700" i="1" dirty="0">
                <a:solidFill>
                  <a:srgbClr val="0070C0"/>
                </a:solidFill>
              </a:rPr>
              <a:t>Signals</a:t>
            </a:r>
            <a:r>
              <a:rPr sz="2700" i="1" dirty="0"/>
              <a:t> vs Reality</a:t>
            </a:r>
          </a:p>
        </p:txBody>
      </p:sp>
      <p:sp>
        <p:nvSpPr>
          <p:cNvPr id="3" name="Content Placeholder 2"/>
          <p:cNvSpPr>
            <a:spLocks noGrp="1"/>
          </p:cNvSpPr>
          <p:nvPr>
            <p:ph idx="1"/>
          </p:nvPr>
        </p:nvSpPr>
        <p:spPr>
          <a:xfrm>
            <a:off x="-1" y="2190747"/>
            <a:ext cx="12192001" cy="4351338"/>
          </a:xfrm>
        </p:spPr>
        <p:txBody>
          <a:bodyPr>
            <a:noAutofit/>
          </a:bodyPr>
          <a:lstStyle/>
          <a:p>
            <a:pPr marL="0" indent="0">
              <a:buNone/>
            </a:pPr>
            <a:endParaRPr lang="en-GB" sz="2000" b="1" dirty="0"/>
          </a:p>
          <a:p>
            <a:r>
              <a:rPr sz="2000" b="1" dirty="0"/>
              <a:t>Market &amp; Media Signals:</a:t>
            </a:r>
            <a:br>
              <a:rPr sz="2000" dirty="0"/>
            </a:br>
            <a:r>
              <a:rPr sz="2000" dirty="0"/>
              <a:t>• Irish media and policy commentary (2023–2025) has suggested Ireland </a:t>
            </a:r>
            <a:r>
              <a:rPr sz="2000" dirty="0">
                <a:solidFill>
                  <a:srgbClr val="FF0000"/>
                </a:solidFill>
              </a:rPr>
              <a:t>*may* </a:t>
            </a:r>
            <a:r>
              <a:rPr sz="2000" dirty="0"/>
              <a:t>follow the UK’s lead in banning plastic-containing wet wipes.</a:t>
            </a:r>
            <a:br>
              <a:rPr sz="2000" dirty="0"/>
            </a:br>
            <a:r>
              <a:rPr sz="2000" dirty="0"/>
              <a:t>• Commentary largely driven by UK action, marine litter concerns, and sewer blockage impacts.</a:t>
            </a:r>
            <a:r>
              <a:rPr lang="en-GB" sz="2000" dirty="0"/>
              <a:t>  </a:t>
            </a:r>
            <a:endParaRPr sz="2000" dirty="0"/>
          </a:p>
          <a:p>
            <a:r>
              <a:rPr sz="2000" b="1" dirty="0"/>
              <a:t>What Ireland Is </a:t>
            </a:r>
            <a:r>
              <a:rPr sz="2000" b="1" dirty="0">
                <a:solidFill>
                  <a:srgbClr val="FF0000"/>
                </a:solidFill>
              </a:rPr>
              <a:t>Actually Doing </a:t>
            </a:r>
            <a:r>
              <a:rPr sz="2000" b="1" dirty="0"/>
              <a:t>Now:</a:t>
            </a:r>
            <a:br>
              <a:rPr sz="2000" dirty="0"/>
            </a:br>
            <a:r>
              <a:rPr sz="2000" dirty="0"/>
              <a:t>• No announced or legislated ban on the sale of plastic-containing wet wipes.</a:t>
            </a:r>
            <a:br>
              <a:rPr sz="2000" dirty="0"/>
            </a:br>
            <a:r>
              <a:rPr sz="2000" dirty="0"/>
              <a:t>• Wet wipes containing plastic are included in Extended Producer Responsibility (EPR) schemes.</a:t>
            </a:r>
            <a:br>
              <a:rPr sz="2000" dirty="0"/>
            </a:br>
            <a:r>
              <a:rPr sz="2000" dirty="0"/>
              <a:t>• Producers contribute to litter clean-up costs and comply with EU Single-Use Plastics labelling requirements.</a:t>
            </a:r>
          </a:p>
          <a:p>
            <a:r>
              <a:rPr sz="2000" b="1" dirty="0"/>
              <a:t>Context for Suppliers:</a:t>
            </a:r>
            <a:br>
              <a:rPr sz="2000" dirty="0"/>
            </a:br>
            <a:r>
              <a:rPr sz="2000" dirty="0"/>
              <a:t>• Regulatory pressure exists, but Ireland remains aligned with EU framework rather than UK-style bans.</a:t>
            </a:r>
            <a:br>
              <a:rPr sz="2000" dirty="0"/>
            </a:br>
            <a:r>
              <a:rPr sz="2000" dirty="0"/>
              <a:t>• UK bans (England, Wales, Scotland) remain the primary immediate market driver for fibre substitution.</a:t>
            </a:r>
          </a:p>
        </p:txBody>
      </p:sp>
      <p:sp>
        <p:nvSpPr>
          <p:cNvPr id="4" name="Rectangle 3"/>
          <p:cNvSpPr/>
          <p:nvPr/>
        </p:nvSpPr>
        <p:spPr>
          <a:xfrm>
            <a:off x="-1" y="0"/>
            <a:ext cx="4067176" cy="960120"/>
          </a:xfrm>
          <a:prstGeom prst="rect">
            <a:avLst/>
          </a:prstGeom>
          <a:solidFill>
            <a:srgbClr val="169B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5" name="Rectangle 4"/>
          <p:cNvSpPr/>
          <p:nvPr/>
        </p:nvSpPr>
        <p:spPr>
          <a:xfrm>
            <a:off x="4953000" y="857250"/>
            <a:ext cx="2286000" cy="27432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sp>
        <p:nvSpPr>
          <p:cNvPr id="6" name="Rectangle 5"/>
          <p:cNvSpPr/>
          <p:nvPr/>
        </p:nvSpPr>
        <p:spPr>
          <a:xfrm>
            <a:off x="7820025" y="0"/>
            <a:ext cx="4371974" cy="960120"/>
          </a:xfrm>
          <a:prstGeom prst="rect">
            <a:avLst/>
          </a:prstGeom>
          <a:solidFill>
            <a:srgbClr val="FF88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1350"/>
          </a:p>
        </p:txBody>
      </p:sp>
      <p:graphicFrame>
        <p:nvGraphicFramePr>
          <p:cNvPr id="10" name="Table 9">
            <a:extLst>
              <a:ext uri="{FF2B5EF4-FFF2-40B4-BE49-F238E27FC236}">
                <a16:creationId xmlns:a16="http://schemas.microsoft.com/office/drawing/2014/main" id="{FD386929-1B38-4BA7-4A7C-7210906F274A}"/>
              </a:ext>
            </a:extLst>
          </p:cNvPr>
          <p:cNvGraphicFramePr>
            <a:graphicFrameLocks noGrp="1"/>
          </p:cNvGraphicFramePr>
          <p:nvPr>
            <p:extLst>
              <p:ext uri="{D42A27DB-BD31-4B8C-83A1-F6EECF244321}">
                <p14:modId xmlns:p14="http://schemas.microsoft.com/office/powerpoint/2010/main" val="1773209623"/>
              </p:ext>
            </p:extLst>
          </p:nvPr>
        </p:nvGraphicFramePr>
        <p:xfrm>
          <a:off x="1" y="6330273"/>
          <a:ext cx="12192000" cy="274319"/>
        </p:xfrm>
        <a:graphic>
          <a:graphicData uri="http://schemas.openxmlformats.org/drawingml/2006/table">
            <a:tbl>
              <a:tblPr>
                <a:tableStyleId>{5C22544A-7EE6-4342-B048-85BDC9FD1C3A}</a:tableStyleId>
              </a:tblPr>
              <a:tblGrid>
                <a:gridCol w="12192000">
                  <a:extLst>
                    <a:ext uri="{9D8B030D-6E8A-4147-A177-3AD203B41FA5}">
                      <a16:colId xmlns:a16="http://schemas.microsoft.com/office/drawing/2014/main" val="633182552"/>
                    </a:ext>
                  </a:extLst>
                </a:gridCol>
              </a:tblGrid>
              <a:tr h="274319">
                <a:tc>
                  <a:txBody>
                    <a:bodyPr/>
                    <a:lstStyle/>
                    <a:p>
                      <a:pPr algn="ctr" fontAlgn="b">
                        <a:buNone/>
                      </a:pPr>
                      <a:r>
                        <a:rPr lang="en-GB" sz="1400" u="sng" strike="noStrike" dirty="0">
                          <a:effectLst/>
                          <a:hlinkClick r:id="rId2"/>
                        </a:rPr>
                        <a:t>https://www.independent.ie/irish-news/will-ireland-follow-uks-lead-and-ban-plastic-containing-wet-wipes/a50661859.html</a:t>
                      </a:r>
                      <a:endParaRPr lang="en-GB" sz="1400" b="0" i="0" u="sng" strike="noStrike" dirty="0">
                        <a:solidFill>
                          <a:srgbClr val="467886"/>
                        </a:solidFill>
                        <a:effectLst/>
                        <a:latin typeface="Aptos Narrow" panose="020B0004020202020204" pitchFamily="34" charset="0"/>
                      </a:endParaRPr>
                    </a:p>
                  </a:txBody>
                  <a:tcPr marL="5715" marR="5715" marT="5715" marB="0" anchor="b">
                    <a:noFill/>
                  </a:tcPr>
                </a:tc>
                <a:extLst>
                  <a:ext uri="{0D108BD9-81ED-4DB2-BD59-A6C34878D82A}">
                    <a16:rowId xmlns:a16="http://schemas.microsoft.com/office/drawing/2014/main" val="3467370015"/>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F64F-9946-EC34-D90B-C74FF59B0040}"/>
              </a:ext>
            </a:extLst>
          </p:cNvPr>
          <p:cNvSpPr>
            <a:spLocks noGrp="1"/>
          </p:cNvSpPr>
          <p:nvPr>
            <p:ph type="ctrTitle"/>
          </p:nvPr>
        </p:nvSpPr>
        <p:spPr>
          <a:xfrm>
            <a:off x="914400" y="1150356"/>
            <a:ext cx="10363200" cy="2387600"/>
          </a:xfrm>
        </p:spPr>
        <p:txBody>
          <a:bodyPr/>
          <a:lstStyle/>
          <a:p>
            <a:endParaRPr lang="en-GB"/>
          </a:p>
        </p:txBody>
      </p:sp>
      <p:sp>
        <p:nvSpPr>
          <p:cNvPr id="3" name="Subtitle 2">
            <a:extLst>
              <a:ext uri="{FF2B5EF4-FFF2-40B4-BE49-F238E27FC236}">
                <a16:creationId xmlns:a16="http://schemas.microsoft.com/office/drawing/2014/main" id="{7B9617E0-3C5E-44EC-AB6F-A252E1C7BDF7}"/>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6AB1C7B3-C4A1-0634-BCF9-032FD0755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97"/>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F3A55B6D-A202-CD6D-4E00-4CC6D8EACBBA}"/>
                  </a:ext>
                </a:extLst>
              </p14:cNvPr>
              <p14:cNvContentPartPr/>
              <p14:nvPr/>
            </p14:nvContentPartPr>
            <p14:xfrm>
              <a:off x="8743152" y="4054840"/>
              <a:ext cx="1999800" cy="459360"/>
            </p14:xfrm>
          </p:contentPart>
        </mc:Choice>
        <mc:Fallback xmlns="">
          <p:pic>
            <p:nvPicPr>
              <p:cNvPr id="8" name="Ink 7">
                <a:extLst>
                  <a:ext uri="{FF2B5EF4-FFF2-40B4-BE49-F238E27FC236}">
                    <a16:creationId xmlns:a16="http://schemas.microsoft.com/office/drawing/2014/main" id="{F3A55B6D-A202-CD6D-4E00-4CC6D8EACBBA}"/>
                  </a:ext>
                </a:extLst>
              </p:cNvPr>
              <p:cNvPicPr/>
              <p:nvPr/>
            </p:nvPicPr>
            <p:blipFill>
              <a:blip r:embed="rId4"/>
              <a:stretch>
                <a:fillRect/>
              </a:stretch>
            </p:blipFill>
            <p:spPr>
              <a:xfrm>
                <a:off x="8738472" y="4050520"/>
                <a:ext cx="2008440" cy="46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CCB27678-B5EC-9708-286E-A89F3429AFA7}"/>
                  </a:ext>
                </a:extLst>
              </p14:cNvPr>
              <p14:cNvContentPartPr/>
              <p14:nvPr/>
            </p14:nvContentPartPr>
            <p14:xfrm>
              <a:off x="10450139" y="1893710"/>
              <a:ext cx="360" cy="360"/>
            </p14:xfrm>
          </p:contentPart>
        </mc:Choice>
        <mc:Fallback xmlns="">
          <p:pic>
            <p:nvPicPr>
              <p:cNvPr id="9" name="Ink 8">
                <a:extLst>
                  <a:ext uri="{FF2B5EF4-FFF2-40B4-BE49-F238E27FC236}">
                    <a16:creationId xmlns:a16="http://schemas.microsoft.com/office/drawing/2014/main" id="{CCB27678-B5EC-9708-286E-A89F3429AFA7}"/>
                  </a:ext>
                </a:extLst>
              </p:cNvPr>
              <p:cNvPicPr/>
              <p:nvPr/>
            </p:nvPicPr>
            <p:blipFill>
              <a:blip r:embed="rId6"/>
              <a:stretch>
                <a:fillRect/>
              </a:stretch>
            </p:blipFill>
            <p:spPr>
              <a:xfrm>
                <a:off x="10445819" y="188939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D5BA9A95-3F55-87AD-F3B1-9FC261B9E894}"/>
                  </a:ext>
                </a:extLst>
              </p14:cNvPr>
              <p14:cNvContentPartPr/>
              <p14:nvPr/>
            </p14:nvContentPartPr>
            <p14:xfrm>
              <a:off x="8640147" y="1762681"/>
              <a:ext cx="2564772" cy="486794"/>
            </p14:xfrm>
          </p:contentPart>
        </mc:Choice>
        <mc:Fallback xmlns="">
          <p:pic>
            <p:nvPicPr>
              <p:cNvPr id="13" name="Ink 12">
                <a:extLst>
                  <a:ext uri="{FF2B5EF4-FFF2-40B4-BE49-F238E27FC236}">
                    <a16:creationId xmlns:a16="http://schemas.microsoft.com/office/drawing/2014/main" id="{D5BA9A95-3F55-87AD-F3B1-9FC261B9E894}"/>
                  </a:ext>
                </a:extLst>
              </p:cNvPr>
              <p:cNvPicPr/>
              <p:nvPr/>
            </p:nvPicPr>
            <p:blipFill>
              <a:blip r:embed="rId8"/>
              <a:stretch>
                <a:fillRect/>
              </a:stretch>
            </p:blipFill>
            <p:spPr>
              <a:xfrm>
                <a:off x="8635827" y="1758364"/>
                <a:ext cx="2573412" cy="49542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856E21C6-1286-DF91-FE02-D9F9B2500F06}"/>
                  </a:ext>
                </a:extLst>
              </p14:cNvPr>
              <p14:cNvContentPartPr/>
              <p14:nvPr/>
            </p14:nvContentPartPr>
            <p14:xfrm>
              <a:off x="8609099" y="2292230"/>
              <a:ext cx="2424960" cy="480960"/>
            </p14:xfrm>
          </p:contentPart>
        </mc:Choice>
        <mc:Fallback xmlns="">
          <p:pic>
            <p:nvPicPr>
              <p:cNvPr id="19" name="Ink 18">
                <a:extLst>
                  <a:ext uri="{FF2B5EF4-FFF2-40B4-BE49-F238E27FC236}">
                    <a16:creationId xmlns:a16="http://schemas.microsoft.com/office/drawing/2014/main" id="{856E21C6-1286-DF91-FE02-D9F9B2500F06}"/>
                  </a:ext>
                </a:extLst>
              </p:cNvPr>
              <p:cNvPicPr/>
              <p:nvPr/>
            </p:nvPicPr>
            <p:blipFill>
              <a:blip r:embed="rId10"/>
              <a:stretch>
                <a:fillRect/>
              </a:stretch>
            </p:blipFill>
            <p:spPr>
              <a:xfrm>
                <a:off x="8604779" y="2287910"/>
                <a:ext cx="2433600" cy="489600"/>
              </a:xfrm>
              <a:prstGeom prst="rect">
                <a:avLst/>
              </a:prstGeom>
            </p:spPr>
          </p:pic>
        </mc:Fallback>
      </mc:AlternateContent>
      <p:sp>
        <p:nvSpPr>
          <p:cNvPr id="15" name="Oval 14">
            <a:extLst>
              <a:ext uri="{FF2B5EF4-FFF2-40B4-BE49-F238E27FC236}">
                <a16:creationId xmlns:a16="http://schemas.microsoft.com/office/drawing/2014/main" id="{C5FF6D89-BC7D-4741-9BAB-A726CBC6221F}"/>
              </a:ext>
            </a:extLst>
          </p:cNvPr>
          <p:cNvSpPr/>
          <p:nvPr/>
        </p:nvSpPr>
        <p:spPr>
          <a:xfrm>
            <a:off x="8574480" y="5066640"/>
            <a:ext cx="2377440" cy="548640"/>
          </a:xfrm>
          <a:prstGeom prst="ellipse">
            <a:avLst/>
          </a:prstGeom>
          <a:solidFill>
            <a:srgbClr val="E71224">
              <a:alpha val="5000"/>
            </a:srgbClr>
          </a:solidFill>
          <a:ln w="9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mc:AlternateContent xmlns:mc="http://schemas.openxmlformats.org/markup-compatibility/2006" xmlns:p14="http://schemas.microsoft.com/office/powerpoint/2010/main">
        <mc:Choice Requires="p14">
          <p:contentPart p14:bwMode="auto" r:id="rId11">
            <p14:nvContentPartPr>
              <p14:cNvPr id="27" name="Ink 26">
                <a:extLst>
                  <a:ext uri="{FF2B5EF4-FFF2-40B4-BE49-F238E27FC236}">
                    <a16:creationId xmlns:a16="http://schemas.microsoft.com/office/drawing/2014/main" id="{252DA972-E6E9-902F-9FA8-ED3234A7E16F}"/>
                  </a:ext>
                </a:extLst>
              </p14:cNvPr>
              <p14:cNvContentPartPr/>
              <p14:nvPr/>
            </p14:nvContentPartPr>
            <p14:xfrm>
              <a:off x="5103419" y="5262590"/>
              <a:ext cx="360" cy="360"/>
            </p14:xfrm>
          </p:contentPart>
        </mc:Choice>
        <mc:Fallback xmlns="">
          <p:pic>
            <p:nvPicPr>
              <p:cNvPr id="27" name="Ink 26">
                <a:extLst>
                  <a:ext uri="{FF2B5EF4-FFF2-40B4-BE49-F238E27FC236}">
                    <a16:creationId xmlns:a16="http://schemas.microsoft.com/office/drawing/2014/main" id="{252DA972-E6E9-902F-9FA8-ED3234A7E16F}"/>
                  </a:ext>
                </a:extLst>
              </p:cNvPr>
              <p:cNvPicPr/>
              <p:nvPr/>
            </p:nvPicPr>
            <p:blipFill>
              <a:blip r:embed="rId6"/>
              <a:stretch>
                <a:fillRect/>
              </a:stretch>
            </p:blipFill>
            <p:spPr>
              <a:xfrm>
                <a:off x="5099099" y="5258270"/>
                <a:ext cx="9000" cy="9000"/>
              </a:xfrm>
              <a:prstGeom prst="rect">
                <a:avLst/>
              </a:prstGeom>
            </p:spPr>
          </p:pic>
        </mc:Fallback>
      </mc:AlternateContent>
      <p:sp>
        <p:nvSpPr>
          <p:cNvPr id="14" name="Oval 13">
            <a:extLst>
              <a:ext uri="{FF2B5EF4-FFF2-40B4-BE49-F238E27FC236}">
                <a16:creationId xmlns:a16="http://schemas.microsoft.com/office/drawing/2014/main" id="{292449C2-0A32-4AE9-99A3-3E8DB49FADB4}"/>
              </a:ext>
            </a:extLst>
          </p:cNvPr>
          <p:cNvSpPr/>
          <p:nvPr/>
        </p:nvSpPr>
        <p:spPr>
          <a:xfrm>
            <a:off x="1523880" y="5257800"/>
            <a:ext cx="6217920" cy="914400"/>
          </a:xfrm>
          <a:prstGeom prst="ellipse">
            <a:avLst/>
          </a:prstGeom>
          <a:solidFill>
            <a:srgbClr val="E71224">
              <a:alpha val="5000"/>
            </a:srgbClr>
          </a:solidFill>
          <a:ln w="9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it-IT">
              <a:solidFill>
                <a:srgbClr val="E71224"/>
              </a:solidFill>
            </a:endParaRPr>
          </a:p>
        </p:txBody>
      </p:sp>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F4A96AB4-8BFC-EB6B-7CF7-F8AE48BC64B8}"/>
                  </a:ext>
                </a:extLst>
              </p14:cNvPr>
              <p14:cNvContentPartPr/>
              <p14:nvPr/>
            </p14:nvContentPartPr>
            <p14:xfrm>
              <a:off x="2175539" y="95510"/>
              <a:ext cx="1769040" cy="659520"/>
            </p14:xfrm>
          </p:contentPart>
        </mc:Choice>
        <mc:Fallback xmlns="">
          <p:pic>
            <p:nvPicPr>
              <p:cNvPr id="29" name="Ink 28">
                <a:extLst>
                  <a:ext uri="{FF2B5EF4-FFF2-40B4-BE49-F238E27FC236}">
                    <a16:creationId xmlns:a16="http://schemas.microsoft.com/office/drawing/2014/main" id="{F4A96AB4-8BFC-EB6B-7CF7-F8AE48BC64B8}"/>
                  </a:ext>
                </a:extLst>
              </p:cNvPr>
              <p:cNvPicPr/>
              <p:nvPr/>
            </p:nvPicPr>
            <p:blipFill>
              <a:blip r:embed="rId13"/>
              <a:stretch>
                <a:fillRect/>
              </a:stretch>
            </p:blipFill>
            <p:spPr>
              <a:xfrm>
                <a:off x="2171219" y="91190"/>
                <a:ext cx="177768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3CCBD035-537C-E3C7-FD13-E4D99680F25C}"/>
                  </a:ext>
                </a:extLst>
              </p14:cNvPr>
              <p14:cNvContentPartPr/>
              <p14:nvPr/>
            </p14:nvContentPartPr>
            <p14:xfrm>
              <a:off x="246659" y="3168830"/>
              <a:ext cx="2601720" cy="599760"/>
            </p14:xfrm>
          </p:contentPart>
        </mc:Choice>
        <mc:Fallback xmlns="">
          <p:pic>
            <p:nvPicPr>
              <p:cNvPr id="31" name="Ink 30">
                <a:extLst>
                  <a:ext uri="{FF2B5EF4-FFF2-40B4-BE49-F238E27FC236}">
                    <a16:creationId xmlns:a16="http://schemas.microsoft.com/office/drawing/2014/main" id="{3CCBD035-537C-E3C7-FD13-E4D99680F25C}"/>
                  </a:ext>
                </a:extLst>
              </p:cNvPr>
              <p:cNvPicPr/>
              <p:nvPr/>
            </p:nvPicPr>
            <p:blipFill>
              <a:blip r:embed="rId15"/>
              <a:stretch>
                <a:fillRect/>
              </a:stretch>
            </p:blipFill>
            <p:spPr>
              <a:xfrm>
                <a:off x="242339" y="3164510"/>
                <a:ext cx="2610360" cy="608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 name="Ink 34">
                <a:extLst>
                  <a:ext uri="{FF2B5EF4-FFF2-40B4-BE49-F238E27FC236}">
                    <a16:creationId xmlns:a16="http://schemas.microsoft.com/office/drawing/2014/main" id="{34D3D514-7BBB-B3D5-8D04-7600B8446C28}"/>
                  </a:ext>
                </a:extLst>
              </p14:cNvPr>
              <p14:cNvContentPartPr/>
              <p14:nvPr/>
            </p14:nvContentPartPr>
            <p14:xfrm>
              <a:off x="2872859" y="2252630"/>
              <a:ext cx="2134800" cy="544680"/>
            </p14:xfrm>
          </p:contentPart>
        </mc:Choice>
        <mc:Fallback xmlns="">
          <p:pic>
            <p:nvPicPr>
              <p:cNvPr id="35" name="Ink 34">
                <a:extLst>
                  <a:ext uri="{FF2B5EF4-FFF2-40B4-BE49-F238E27FC236}">
                    <a16:creationId xmlns:a16="http://schemas.microsoft.com/office/drawing/2014/main" id="{34D3D514-7BBB-B3D5-8D04-7600B8446C28}"/>
                  </a:ext>
                </a:extLst>
              </p:cNvPr>
              <p:cNvPicPr/>
              <p:nvPr/>
            </p:nvPicPr>
            <p:blipFill>
              <a:blip r:embed="rId17"/>
              <a:stretch>
                <a:fillRect/>
              </a:stretch>
            </p:blipFill>
            <p:spPr>
              <a:xfrm>
                <a:off x="2868539" y="2248310"/>
                <a:ext cx="2143440" cy="553320"/>
              </a:xfrm>
              <a:prstGeom prst="rect">
                <a:avLst/>
              </a:prstGeom>
            </p:spPr>
          </p:pic>
        </mc:Fallback>
      </mc:AlternateContent>
    </p:spTree>
    <p:extLst>
      <p:ext uri="{BB962C8B-B14F-4D97-AF65-F5344CB8AC3E}">
        <p14:creationId xmlns:p14="http://schemas.microsoft.com/office/powerpoint/2010/main" val="8674353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1D45EA-C236-9853-E377-B08F450E9895}"/>
              </a:ext>
            </a:extLst>
          </p:cNvPr>
          <p:cNvPicPr>
            <a:picLocks noChangeAspect="1"/>
          </p:cNvPicPr>
          <p:nvPr/>
        </p:nvPicPr>
        <p:blipFill>
          <a:blip r:embed="rId2"/>
          <a:stretch>
            <a:fillRect/>
          </a:stretch>
        </p:blipFill>
        <p:spPr>
          <a:xfrm>
            <a:off x="-64139" y="22686"/>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7BF8BA4C-0FD2-61DF-7570-591080D0FD8C}"/>
                  </a:ext>
                </a:extLst>
              </p14:cNvPr>
              <p14:cNvContentPartPr/>
              <p14:nvPr/>
            </p14:nvContentPartPr>
            <p14:xfrm>
              <a:off x="64139" y="4649870"/>
              <a:ext cx="3686040" cy="615960"/>
            </p14:xfrm>
          </p:contentPart>
        </mc:Choice>
        <mc:Fallback xmlns="">
          <p:pic>
            <p:nvPicPr>
              <p:cNvPr id="4" name="Ink 3">
                <a:extLst>
                  <a:ext uri="{FF2B5EF4-FFF2-40B4-BE49-F238E27FC236}">
                    <a16:creationId xmlns:a16="http://schemas.microsoft.com/office/drawing/2014/main" id="{7BF8BA4C-0FD2-61DF-7570-591080D0FD8C}"/>
                  </a:ext>
                </a:extLst>
              </p:cNvPr>
              <p:cNvPicPr/>
              <p:nvPr/>
            </p:nvPicPr>
            <p:blipFill>
              <a:blip r:embed="rId4"/>
              <a:stretch>
                <a:fillRect/>
              </a:stretch>
            </p:blipFill>
            <p:spPr>
              <a:xfrm>
                <a:off x="59459" y="4645550"/>
                <a:ext cx="3694680" cy="62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9E477DE7-1ADD-9C79-41AB-1461A9FD9C4F}"/>
                  </a:ext>
                </a:extLst>
              </p14:cNvPr>
              <p14:cNvContentPartPr/>
              <p14:nvPr/>
            </p14:nvContentPartPr>
            <p14:xfrm>
              <a:off x="0" y="1177670"/>
              <a:ext cx="3451123" cy="432000"/>
            </p14:xfrm>
          </p:contentPart>
        </mc:Choice>
        <mc:Fallback xmlns="">
          <p:pic>
            <p:nvPicPr>
              <p:cNvPr id="6" name="Ink 5">
                <a:extLst>
                  <a:ext uri="{FF2B5EF4-FFF2-40B4-BE49-F238E27FC236}">
                    <a16:creationId xmlns:a16="http://schemas.microsoft.com/office/drawing/2014/main" id="{9E477DE7-1ADD-9C79-41AB-1461A9FD9C4F}"/>
                  </a:ext>
                </a:extLst>
              </p:cNvPr>
              <p:cNvPicPr/>
              <p:nvPr/>
            </p:nvPicPr>
            <p:blipFill>
              <a:blip r:embed="rId6"/>
              <a:stretch>
                <a:fillRect/>
              </a:stretch>
            </p:blipFill>
            <p:spPr>
              <a:xfrm>
                <a:off x="-4320" y="1173350"/>
                <a:ext cx="3459763" cy="440640"/>
              </a:xfrm>
              <a:prstGeom prst="rect">
                <a:avLst/>
              </a:prstGeom>
            </p:spPr>
          </p:pic>
        </mc:Fallback>
      </mc:AlternateContent>
    </p:spTree>
    <p:extLst>
      <p:ext uri="{BB962C8B-B14F-4D97-AF65-F5344CB8AC3E}">
        <p14:creationId xmlns:p14="http://schemas.microsoft.com/office/powerpoint/2010/main" val="1741127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D327-AF46-8A26-A347-CE951790F7B8}"/>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F4F5BC32-200D-EDDF-A318-BDD531BAE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92B0F8AE-D9C4-55A1-8AE2-176BC719180F}"/>
                  </a:ext>
                </a:extLst>
              </p14:cNvPr>
              <p14:cNvContentPartPr/>
              <p14:nvPr/>
            </p14:nvContentPartPr>
            <p14:xfrm>
              <a:off x="3938159" y="4364886"/>
              <a:ext cx="732430" cy="332306"/>
            </p14:xfrm>
          </p:contentPart>
        </mc:Choice>
        <mc:Fallback xmlns="">
          <p:pic>
            <p:nvPicPr>
              <p:cNvPr id="7" name="Ink 6">
                <a:extLst>
                  <a:ext uri="{FF2B5EF4-FFF2-40B4-BE49-F238E27FC236}">
                    <a16:creationId xmlns:a16="http://schemas.microsoft.com/office/drawing/2014/main" id="{92B0F8AE-D9C4-55A1-8AE2-176BC719180F}"/>
                  </a:ext>
                </a:extLst>
              </p:cNvPr>
              <p:cNvPicPr/>
              <p:nvPr/>
            </p:nvPicPr>
            <p:blipFill>
              <a:blip r:embed="rId4"/>
              <a:stretch>
                <a:fillRect/>
              </a:stretch>
            </p:blipFill>
            <p:spPr>
              <a:xfrm>
                <a:off x="3933478" y="4360566"/>
                <a:ext cx="741072" cy="340947"/>
              </a:xfrm>
              <a:prstGeom prst="rect">
                <a:avLst/>
              </a:prstGeom>
            </p:spPr>
          </p:pic>
        </mc:Fallback>
      </mc:AlternateContent>
    </p:spTree>
    <p:extLst>
      <p:ext uri="{BB962C8B-B14F-4D97-AF65-F5344CB8AC3E}">
        <p14:creationId xmlns:p14="http://schemas.microsoft.com/office/powerpoint/2010/main" val="3532928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62475" y="501652"/>
            <a:ext cx="6267450" cy="1716255"/>
          </a:xfrm>
          <a:prstGeom prst="rect">
            <a:avLst/>
          </a:prstGeom>
        </p:spPr>
        <p:txBody>
          <a:bodyPr vert="horz" lIns="91440" tIns="45720" rIns="91440" bIns="45720" rtlCol="0" anchor="b">
            <a:normAutofit/>
          </a:bodyPr>
          <a:lstStyle/>
          <a:p>
            <a:pPr algn="ctr" defTabSz="914400">
              <a:lnSpc>
                <a:spcPct val="90000"/>
              </a:lnSpc>
              <a:spcBef>
                <a:spcPct val="0"/>
              </a:spcBef>
              <a:spcAft>
                <a:spcPts val="450"/>
              </a:spcAft>
            </a:pPr>
            <a:r>
              <a:rPr lang="en-US" sz="3800" b="1" dirty="0">
                <a:latin typeface="+mj-lt"/>
                <a:ea typeface="+mj-ea"/>
                <a:cs typeface="+mj-cs"/>
              </a:rPr>
              <a:t>THANK YOU ! </a:t>
            </a:r>
          </a:p>
          <a:p>
            <a:pPr algn="ctr" defTabSz="914400">
              <a:lnSpc>
                <a:spcPct val="90000"/>
              </a:lnSpc>
              <a:spcBef>
                <a:spcPct val="0"/>
              </a:spcBef>
              <a:spcAft>
                <a:spcPts val="450"/>
              </a:spcAft>
            </a:pPr>
            <a:r>
              <a:rPr lang="en-US" sz="3800" b="1" dirty="0">
                <a:latin typeface="+mj-lt"/>
                <a:ea typeface="+mj-ea"/>
                <a:cs typeface="+mj-cs"/>
              </a:rPr>
              <a:t>Any Questions?</a:t>
            </a:r>
          </a:p>
        </p:txBody>
      </p:sp>
      <p:pic>
        <p:nvPicPr>
          <p:cNvPr id="4" name="Picture 3" descr="DSC_9822a.jpg"/>
          <p:cNvPicPr>
            <a:picLocks noChangeAspect="1"/>
          </p:cNvPicPr>
          <p:nvPr/>
        </p:nvPicPr>
        <p:blipFill>
          <a:blip r:embed="rId2"/>
          <a:srcRect t="6519" r="-1" b="38519"/>
          <a:stretch>
            <a:fillRect/>
          </a:stretch>
        </p:blipFill>
        <p:spPr>
          <a:xfrm>
            <a:off x="0" y="44452"/>
            <a:ext cx="4295775" cy="3384548"/>
          </a:xfrm>
          <a:prstGeom prst="rect">
            <a:avLst/>
          </a:prstGeom>
        </p:spPr>
      </p:pic>
      <p:pic>
        <p:nvPicPr>
          <p:cNvPr id="5" name="Picture 4" descr="post.png"/>
          <p:cNvPicPr>
            <a:picLocks noChangeAspect="1"/>
          </p:cNvPicPr>
          <p:nvPr/>
        </p:nvPicPr>
        <p:blipFill>
          <a:blip r:embed="rId3"/>
          <a:srcRect t="11569" r="5" b="11564"/>
          <a:stretch>
            <a:fillRect/>
          </a:stretch>
        </p:blipFill>
        <p:spPr>
          <a:xfrm>
            <a:off x="0" y="3429001"/>
            <a:ext cx="4295775" cy="3429000"/>
          </a:xfrm>
          <a:prstGeom prst="rect">
            <a:avLst/>
          </a:prstGeom>
        </p:spPr>
      </p:pic>
      <p:sp>
        <p:nvSpPr>
          <p:cNvPr id="3" name="TextBox 2"/>
          <p:cNvSpPr txBox="1"/>
          <p:nvPr/>
        </p:nvSpPr>
        <p:spPr>
          <a:xfrm>
            <a:off x="4476750" y="2645923"/>
            <a:ext cx="7296150" cy="4088252"/>
          </a:xfrm>
          <a:prstGeom prst="rect">
            <a:avLst/>
          </a:prstGeom>
        </p:spPr>
        <p:txBody>
          <a:bodyPr vert="horz" lIns="91440" tIns="45720" rIns="91440" bIns="45720" rtlCol="0" anchor="t">
            <a:normAutofit/>
          </a:bodyPr>
          <a:lstStyle/>
          <a:p>
            <a:pPr indent="-228600" defTabSz="914400">
              <a:lnSpc>
                <a:spcPct val="90000"/>
              </a:lnSpc>
              <a:spcAft>
                <a:spcPts val="450"/>
              </a:spcAft>
              <a:buFont typeface="Arial" panose="020B0604020202020204" pitchFamily="34" charset="0"/>
              <a:buChar char="•"/>
            </a:pPr>
            <a:endParaRPr lang="en-US" sz="1600" dirty="0">
              <a:solidFill>
                <a:schemeClr val="tx1">
                  <a:alpha val="80000"/>
                </a:schemeClr>
              </a:solidFill>
            </a:endParaRPr>
          </a:p>
          <a:p>
            <a:pPr indent="-228600" defTabSz="914400">
              <a:lnSpc>
                <a:spcPct val="90000"/>
              </a:lnSpc>
              <a:spcAft>
                <a:spcPts val="450"/>
              </a:spcAft>
              <a:buFont typeface="Arial" panose="020B0604020202020204" pitchFamily="34" charset="0"/>
              <a:buChar char="•"/>
              <a:defRPr sz="2000">
                <a:solidFill>
                  <a:srgbClr val="282828"/>
                </a:solidFill>
              </a:defRPr>
            </a:pPr>
            <a:r>
              <a:rPr lang="en-US" sz="1600" dirty="0">
                <a:solidFill>
                  <a:schemeClr val="tx1">
                    <a:alpha val="80000"/>
                  </a:schemeClr>
                </a:solidFill>
              </a:rPr>
              <a:t>David E. James</a:t>
            </a:r>
            <a:br>
              <a:rPr lang="en-US" sz="1600" dirty="0">
                <a:solidFill>
                  <a:schemeClr val="tx1">
                    <a:alpha val="80000"/>
                  </a:schemeClr>
                </a:solidFill>
              </a:rPr>
            </a:br>
            <a:r>
              <a:rPr lang="en-US" sz="1600" dirty="0">
                <a:solidFill>
                  <a:schemeClr val="tx1">
                    <a:alpha val="80000"/>
                  </a:schemeClr>
                </a:solidFill>
              </a:rPr>
              <a:t>LLM, </a:t>
            </a:r>
            <a:r>
              <a:rPr lang="en-US" sz="1600" dirty="0" err="1">
                <a:solidFill>
                  <a:schemeClr val="tx1">
                    <a:alpha val="80000"/>
                  </a:schemeClr>
                </a:solidFill>
              </a:rPr>
              <a:t>PgDip</a:t>
            </a:r>
            <a:r>
              <a:rPr lang="en-US" sz="1600" dirty="0">
                <a:solidFill>
                  <a:schemeClr val="tx1">
                    <a:alpha val="80000"/>
                  </a:schemeClr>
                </a:solidFill>
              </a:rPr>
              <a:t>, </a:t>
            </a:r>
            <a:r>
              <a:rPr lang="en-US" sz="1600" dirty="0" err="1">
                <a:solidFill>
                  <a:schemeClr val="tx1">
                    <a:alpha val="80000"/>
                  </a:schemeClr>
                </a:solidFill>
              </a:rPr>
              <a:t>ScsDip</a:t>
            </a:r>
            <a:r>
              <a:rPr lang="en-US" sz="1600" dirty="0">
                <a:solidFill>
                  <a:schemeClr val="tx1">
                    <a:alpha val="80000"/>
                  </a:schemeClr>
                </a:solidFill>
              </a:rPr>
              <a:t>, MIMMM, APkgPrf, </a:t>
            </a:r>
            <a:r>
              <a:rPr lang="en-US" sz="1600" dirty="0" err="1">
                <a:solidFill>
                  <a:schemeClr val="tx1">
                    <a:alpha val="80000"/>
                  </a:schemeClr>
                </a:solidFill>
              </a:rPr>
              <a:t>Ctext</a:t>
            </a:r>
            <a:r>
              <a:rPr lang="en-US" sz="1600" dirty="0">
                <a:solidFill>
                  <a:schemeClr val="tx1">
                    <a:alpha val="80000"/>
                  </a:schemeClr>
                </a:solidFill>
              </a:rPr>
              <a:t>, FTI</a:t>
            </a:r>
            <a:br>
              <a:rPr lang="en-US" sz="1600" dirty="0">
                <a:solidFill>
                  <a:schemeClr val="tx1">
                    <a:alpha val="80000"/>
                  </a:schemeClr>
                </a:solidFill>
              </a:rPr>
            </a:br>
            <a:br>
              <a:rPr lang="en-US" sz="1600" dirty="0">
                <a:solidFill>
                  <a:schemeClr val="tx1">
                    <a:alpha val="80000"/>
                  </a:schemeClr>
                </a:solidFill>
              </a:rPr>
            </a:br>
            <a:r>
              <a:rPr lang="en-US" sz="1600" dirty="0">
                <a:solidFill>
                  <a:schemeClr val="tx1">
                    <a:alpha val="80000"/>
                  </a:schemeClr>
                </a:solidFill>
              </a:rPr>
              <a:t>📱  +44 7881 940067</a:t>
            </a:r>
          </a:p>
          <a:p>
            <a:pPr indent="-228600" defTabSz="914400">
              <a:lnSpc>
                <a:spcPct val="90000"/>
              </a:lnSpc>
              <a:spcAft>
                <a:spcPts val="450"/>
              </a:spcAft>
              <a:buFont typeface="Arial" panose="020B0604020202020204" pitchFamily="34" charset="0"/>
              <a:buChar char="•"/>
              <a:defRPr sz="2000">
                <a:solidFill>
                  <a:srgbClr val="282828"/>
                </a:solidFill>
              </a:defRPr>
            </a:pPr>
            <a:br>
              <a:rPr lang="en-US" sz="1600" dirty="0">
                <a:solidFill>
                  <a:schemeClr val="tx1">
                    <a:alpha val="80000"/>
                  </a:schemeClr>
                </a:solidFill>
              </a:rPr>
            </a:br>
            <a:r>
              <a:rPr lang="en-US" sz="1600" dirty="0">
                <a:solidFill>
                  <a:schemeClr val="tx1">
                    <a:alpha val="80000"/>
                  </a:schemeClr>
                </a:solidFill>
              </a:rPr>
              <a:t>✉️  </a:t>
            </a:r>
            <a:r>
              <a:rPr lang="en-US" sz="1600" dirty="0">
                <a:solidFill>
                  <a:schemeClr val="tx1">
                    <a:alpha val="80000"/>
                  </a:schemeClr>
                </a:solidFill>
                <a:hlinkClick r:id="rId4"/>
              </a:rPr>
              <a:t>David@davidejamesconsulting.co.uk</a:t>
            </a:r>
            <a:r>
              <a:rPr lang="en-US" sz="1600" dirty="0">
                <a:solidFill>
                  <a:schemeClr val="tx1">
                    <a:alpha val="80000"/>
                  </a:schemeClr>
                </a:solidFill>
              </a:rPr>
              <a:t> </a:t>
            </a:r>
          </a:p>
          <a:p>
            <a:pPr indent="-228600" defTabSz="914400">
              <a:lnSpc>
                <a:spcPct val="90000"/>
              </a:lnSpc>
              <a:spcAft>
                <a:spcPts val="450"/>
              </a:spcAft>
              <a:buFont typeface="Arial" panose="020B0604020202020204" pitchFamily="34" charset="0"/>
              <a:buChar char="•"/>
              <a:defRPr sz="2000">
                <a:solidFill>
                  <a:srgbClr val="282828"/>
                </a:solidFill>
              </a:defRPr>
            </a:pPr>
            <a:br>
              <a:rPr lang="en-US" sz="1600" dirty="0">
                <a:solidFill>
                  <a:schemeClr val="tx1">
                    <a:alpha val="80000"/>
                  </a:schemeClr>
                </a:solidFill>
              </a:rPr>
            </a:br>
            <a:r>
              <a:rPr lang="en-US" sz="1600" dirty="0">
                <a:solidFill>
                  <a:schemeClr val="tx1">
                    <a:alpha val="80000"/>
                  </a:schemeClr>
                </a:solidFill>
              </a:rPr>
              <a:t>🌐  </a:t>
            </a:r>
            <a:r>
              <a:rPr lang="en-US" sz="1600" dirty="0">
                <a:solidFill>
                  <a:schemeClr val="tx1">
                    <a:alpha val="80000"/>
                  </a:schemeClr>
                </a:solidFill>
                <a:hlinkClick r:id="rId5"/>
              </a:rPr>
              <a:t>https://davidejamesconsulting.co.uk</a:t>
            </a:r>
            <a:r>
              <a:rPr lang="en-US" sz="1600" dirty="0">
                <a:solidFill>
                  <a:schemeClr val="tx1">
                    <a:alpha val="80000"/>
                  </a:schemeClr>
                </a:solidFill>
              </a:rPr>
              <a:t> </a:t>
            </a:r>
          </a:p>
          <a:p>
            <a:pPr indent="-228600" defTabSz="914400">
              <a:lnSpc>
                <a:spcPct val="90000"/>
              </a:lnSpc>
              <a:spcAft>
                <a:spcPts val="450"/>
              </a:spcAft>
              <a:buFont typeface="Arial" panose="020B0604020202020204" pitchFamily="34" charset="0"/>
              <a:buChar char="•"/>
              <a:defRPr sz="2000">
                <a:solidFill>
                  <a:srgbClr val="282828"/>
                </a:solidFill>
              </a:defRPr>
            </a:pPr>
            <a:br>
              <a:rPr lang="en-US" sz="1600" dirty="0">
                <a:solidFill>
                  <a:schemeClr val="tx1">
                    <a:alpha val="80000"/>
                  </a:schemeClr>
                </a:solidFill>
              </a:rPr>
            </a:br>
            <a:r>
              <a:rPr lang="en-US" sz="1600" dirty="0">
                <a:solidFill>
                  <a:schemeClr val="tx1">
                    <a:alpha val="80000"/>
                  </a:schemeClr>
                </a:solidFill>
              </a:rPr>
              <a:t>💼  </a:t>
            </a:r>
            <a:r>
              <a:rPr lang="en-US" sz="1600" dirty="0">
                <a:solidFill>
                  <a:schemeClr val="tx1">
                    <a:alpha val="80000"/>
                  </a:schemeClr>
                </a:solidFill>
                <a:hlinkClick r:id="rId6"/>
              </a:rPr>
              <a:t>Enquiries@davidejamesconsulting.co.uk</a:t>
            </a:r>
            <a:endParaRPr lang="en-US" sz="1600" dirty="0">
              <a:solidFill>
                <a:schemeClr val="tx1">
                  <a:alpha val="80000"/>
                </a:schemeClr>
              </a:solidFill>
            </a:endParaRPr>
          </a:p>
          <a:p>
            <a:pPr indent="-228600" defTabSz="914400">
              <a:lnSpc>
                <a:spcPct val="90000"/>
              </a:lnSpc>
              <a:spcAft>
                <a:spcPts val="450"/>
              </a:spcAft>
              <a:buFont typeface="Arial" panose="020B0604020202020204" pitchFamily="34" charset="0"/>
              <a:buChar char="•"/>
              <a:defRPr sz="2000">
                <a:solidFill>
                  <a:srgbClr val="282828"/>
                </a:solidFill>
              </a:defRPr>
            </a:pPr>
            <a:r>
              <a:rPr lang="en-US" sz="1600" dirty="0">
                <a:solidFill>
                  <a:schemeClr val="tx1">
                    <a:alpha val="80000"/>
                  </a:schemeClr>
                </a:solidFill>
              </a:rPr>
              <a:t> </a:t>
            </a:r>
            <a:br>
              <a:rPr lang="en-US" sz="1600" dirty="0">
                <a:solidFill>
                  <a:schemeClr val="tx1">
                    <a:alpha val="80000"/>
                  </a:schemeClr>
                </a:solidFill>
              </a:rPr>
            </a:br>
            <a:r>
              <a:rPr lang="en-US" sz="1600" dirty="0">
                <a:solidFill>
                  <a:schemeClr val="tx1">
                    <a:alpha val="80000"/>
                  </a:schemeClr>
                </a:solidFill>
              </a:rPr>
              <a:t>📅  </a:t>
            </a:r>
            <a:r>
              <a:rPr lang="en-US" sz="1600" dirty="0">
                <a:solidFill>
                  <a:schemeClr val="tx1">
                    <a:alpha val="80000"/>
                  </a:schemeClr>
                </a:solidFill>
                <a:hlinkClick r:id="rId7"/>
              </a:rPr>
              <a:t>https://calendly.com/david-davidejamesconsulting/new-meeting-2</a:t>
            </a:r>
            <a:r>
              <a:rPr lang="en-US" sz="1600" dirty="0">
                <a:solidFill>
                  <a:schemeClr val="tx1">
                    <a:alpha val="80000"/>
                  </a:schemeClr>
                </a:solidFill>
              </a:rPr>
              <a:t> </a:t>
            </a:r>
          </a:p>
          <a:p>
            <a:pPr indent="-228600" defTabSz="914400">
              <a:lnSpc>
                <a:spcPct val="90000"/>
              </a:lnSpc>
              <a:spcAft>
                <a:spcPts val="450"/>
              </a:spcAft>
              <a:buFont typeface="Arial" panose="020B0604020202020204" pitchFamily="34" charset="0"/>
              <a:buChar char="•"/>
              <a:defRPr sz="2000">
                <a:solidFill>
                  <a:srgbClr val="282828"/>
                </a:solidFill>
              </a:defRPr>
            </a:pPr>
            <a:br>
              <a:rPr lang="en-US" sz="1600" dirty="0">
                <a:solidFill>
                  <a:schemeClr val="tx1">
                    <a:alpha val="80000"/>
                  </a:schemeClr>
                </a:solidFill>
              </a:rPr>
            </a:br>
            <a:r>
              <a:rPr lang="en-US" sz="1600" dirty="0">
                <a:solidFill>
                  <a:schemeClr val="tx1">
                    <a:alpha val="80000"/>
                  </a:schemeClr>
                </a:solidFill>
              </a:rPr>
              <a:t>📅  </a:t>
            </a:r>
            <a:r>
              <a:rPr lang="en-US" sz="1600" dirty="0">
                <a:solidFill>
                  <a:schemeClr val="tx1">
                    <a:alpha val="80000"/>
                  </a:schemeClr>
                </a:solidFill>
                <a:hlinkClick r:id="rId8"/>
              </a:rPr>
              <a:t>https://calendly.com/david-davidejamesconsulting/new-meeting</a:t>
            </a:r>
            <a:r>
              <a:rPr lang="en-US" sz="1600" dirty="0">
                <a:solidFill>
                  <a:schemeClr val="tx1">
                    <a:alpha val="80000"/>
                  </a:schemeClr>
                </a:solidFill>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68816-15BD-C63A-BCAC-A8273EC29688}"/>
              </a:ext>
            </a:extLst>
          </p:cNvPr>
          <p:cNvPicPr>
            <a:picLocks noChangeAspect="1"/>
          </p:cNvPicPr>
          <p:nvPr/>
        </p:nvPicPr>
        <p:blipFill>
          <a:blip r:embed="rId2"/>
          <a:stretch>
            <a:fillRect/>
          </a:stretch>
        </p:blipFill>
        <p:spPr>
          <a:xfrm>
            <a:off x="0" y="-1"/>
            <a:ext cx="12192000" cy="6943411"/>
          </a:xfrm>
          <a:prstGeom prst="rect">
            <a:avLst/>
          </a:prstGeom>
        </p:spPr>
      </p:pic>
    </p:spTree>
    <p:extLst>
      <p:ext uri="{BB962C8B-B14F-4D97-AF65-F5344CB8AC3E}">
        <p14:creationId xmlns:p14="http://schemas.microsoft.com/office/powerpoint/2010/main" val="123751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454C75-7873-259A-D512-C9C7511042DC}"/>
              </a:ext>
            </a:extLst>
          </p:cNvPr>
          <p:cNvSpPr txBox="1"/>
          <p:nvPr/>
        </p:nvSpPr>
        <p:spPr>
          <a:xfrm>
            <a:off x="0" y="161610"/>
            <a:ext cx="12192000" cy="369332"/>
          </a:xfrm>
          <a:prstGeom prst="rect">
            <a:avLst/>
          </a:prstGeom>
          <a:noFill/>
        </p:spPr>
        <p:txBody>
          <a:bodyPr wrap="square" rtlCol="0">
            <a:spAutoFit/>
          </a:bodyPr>
          <a:lstStyle/>
          <a:p>
            <a:pPr algn="ctr"/>
            <a:r>
              <a:rPr lang="en-GB" dirty="0"/>
              <a:t>References</a:t>
            </a:r>
          </a:p>
        </p:txBody>
      </p:sp>
      <p:sp>
        <p:nvSpPr>
          <p:cNvPr id="3" name="TextBox 2">
            <a:extLst>
              <a:ext uri="{FF2B5EF4-FFF2-40B4-BE49-F238E27FC236}">
                <a16:creationId xmlns:a16="http://schemas.microsoft.com/office/drawing/2014/main" id="{62F3DB7C-A240-05D4-4493-3E287AEBBA66}"/>
              </a:ext>
            </a:extLst>
          </p:cNvPr>
          <p:cNvSpPr txBox="1"/>
          <p:nvPr/>
        </p:nvSpPr>
        <p:spPr>
          <a:xfrm>
            <a:off x="0" y="530942"/>
            <a:ext cx="12191999" cy="5909310"/>
          </a:xfrm>
          <a:prstGeom prst="rect">
            <a:avLst/>
          </a:prstGeom>
          <a:noFill/>
        </p:spPr>
        <p:txBody>
          <a:bodyPr wrap="square" rtlCol="0">
            <a:spAutoFit/>
          </a:bodyPr>
          <a:lstStyle/>
          <a:p>
            <a:r>
              <a:rPr lang="en-GB" dirty="0"/>
              <a:t>EurEau(2025).EurEau raises concerns about ISO/DIS 18671 Standard. Available from: </a:t>
            </a:r>
            <a:r>
              <a:rPr lang="en-GB" u="sng" dirty="0">
                <a:hlinkClick r:id="rId2"/>
              </a:rPr>
              <a:t>https://eureau.org/news/eureau-raises-concerns-about-iso-dis-18671-standard</a:t>
            </a:r>
            <a:r>
              <a:rPr lang="en-GB" dirty="0"/>
              <a:t> (Accessed: June,2026).</a:t>
            </a:r>
          </a:p>
          <a:p>
            <a:r>
              <a:rPr lang="en-GB" dirty="0"/>
              <a:t> </a:t>
            </a:r>
          </a:p>
          <a:p>
            <a:r>
              <a:rPr lang="en-GB" dirty="0"/>
              <a:t>EurEau(2026). About us. Available from: </a:t>
            </a:r>
            <a:r>
              <a:rPr lang="en-GB" u="sng" dirty="0">
                <a:hlinkClick r:id="rId3"/>
              </a:rPr>
              <a:t>https://eureau.org/about/about-us/</a:t>
            </a:r>
            <a:r>
              <a:rPr lang="en-GB" dirty="0"/>
              <a:t>  (Accessed: June,2026).</a:t>
            </a:r>
          </a:p>
          <a:p>
            <a:r>
              <a:rPr lang="en-GB" dirty="0"/>
              <a:t> </a:t>
            </a:r>
          </a:p>
          <a:p>
            <a:r>
              <a:rPr lang="en-GB" dirty="0"/>
              <a:t>European Commission(2025).Rules on Single-Use plastic and fishing gear (Evaluation). Call for evidence for an evaluation- Ares(2025) 11556597. Available from: </a:t>
            </a:r>
            <a:r>
              <a:rPr lang="en-GB" u="sng" dirty="0">
                <a:hlinkClick r:id="rId4"/>
              </a:rPr>
              <a:t>https://ec.europa.eu/info/law/better-regulation/have-your-say/initiatives/14422-Rules-on-single-use-plastics-and-fishing-gear-evaluation_en</a:t>
            </a:r>
            <a:r>
              <a:rPr lang="en-GB" dirty="0"/>
              <a:t>  (Accessed: June,2026).</a:t>
            </a:r>
          </a:p>
          <a:p>
            <a:r>
              <a:rPr lang="en-GB" dirty="0"/>
              <a:t> </a:t>
            </a:r>
          </a:p>
          <a:p>
            <a:r>
              <a:rPr lang="en-GB" dirty="0"/>
              <a:t>European Commission(2026).Have your say-public consultations and feedback. Available  from: </a:t>
            </a:r>
            <a:r>
              <a:rPr lang="en-GB" u="sng" dirty="0">
                <a:hlinkClick r:id="rId5"/>
              </a:rPr>
              <a:t>https://ec.europa.eu/info/law/better-regulation/have-your-say_en</a:t>
            </a:r>
            <a:r>
              <a:rPr lang="en-GB" dirty="0"/>
              <a:t>  (Accessed: June,2026)</a:t>
            </a:r>
          </a:p>
          <a:p>
            <a:r>
              <a:rPr lang="en-GB" dirty="0"/>
              <a:t> </a:t>
            </a:r>
          </a:p>
          <a:p>
            <a:r>
              <a:rPr lang="en-GB" dirty="0"/>
              <a:t>European Commission(2026). Evaluation of the Single-use Plastics Directive (EU) 2019/904 – Targeted Consultation. Available from: </a:t>
            </a:r>
            <a:r>
              <a:rPr lang="en-GB" u="sng" dirty="0">
                <a:hlinkClick r:id="rId6"/>
              </a:rPr>
              <a:t>https://ec.Europa.eu/eusurvey/runner/806dd425-4243-f303-1888-40e63a75dfcd</a:t>
            </a:r>
            <a:r>
              <a:rPr lang="en-GB" dirty="0"/>
              <a:t>   (</a:t>
            </a:r>
            <a:r>
              <a:rPr lang="en-GB" dirty="0">
                <a:solidFill>
                  <a:srgbClr val="FF0000"/>
                </a:solidFill>
              </a:rPr>
              <a:t>Link vaporised </a:t>
            </a:r>
            <a:r>
              <a:rPr lang="en-GB" dirty="0"/>
              <a:t>June,2026).</a:t>
            </a:r>
          </a:p>
          <a:p>
            <a:r>
              <a:rPr lang="en-GB" dirty="0"/>
              <a:t>Farell, S.(2022).Aldi switches all own label wipes to plastic free and biodegradable materials. The Grocer. March. Available from: </a:t>
            </a:r>
            <a:r>
              <a:rPr lang="en-GB" u="sng" dirty="0">
                <a:hlinkClick r:id="rId7"/>
              </a:rPr>
              <a:t>https://www.thegrocer.co.uk/news/aldi-switches-all-own-label-wipes-to-plastic-free-and-biodegradable-materials/665308.article</a:t>
            </a:r>
            <a:r>
              <a:rPr lang="en-GB" dirty="0"/>
              <a:t> (Accessed: June,2026).</a:t>
            </a:r>
          </a:p>
          <a:p>
            <a:r>
              <a:rPr lang="en-GB" dirty="0"/>
              <a:t>Gi-Ung, B.(2026). The betrayal of “ecofriendly” wet wipes that consumers were told to flush down the toilet…more that 100 billion won a year just for sewer maintenance. Available from: </a:t>
            </a:r>
            <a:r>
              <a:rPr lang="en-GB" u="sng" dirty="0">
                <a:hlinkClick r:id="rId8"/>
              </a:rPr>
              <a:t>https://www.khan.co.kr/en/article/202601121725157</a:t>
            </a:r>
            <a:r>
              <a:rPr lang="en-GB" dirty="0"/>
              <a:t> </a:t>
            </a:r>
          </a:p>
          <a:p>
            <a:endParaRPr lang="en-GB" dirty="0"/>
          </a:p>
        </p:txBody>
      </p:sp>
    </p:spTree>
    <p:extLst>
      <p:ext uri="{BB962C8B-B14F-4D97-AF65-F5344CB8AC3E}">
        <p14:creationId xmlns:p14="http://schemas.microsoft.com/office/powerpoint/2010/main" val="27229497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F9FA3-140A-3619-7FE8-F360E5464C75}"/>
              </a:ext>
            </a:extLst>
          </p:cNvPr>
          <p:cNvSpPr txBox="1"/>
          <p:nvPr/>
        </p:nvSpPr>
        <p:spPr>
          <a:xfrm>
            <a:off x="3982065" y="161610"/>
            <a:ext cx="1311898" cy="369332"/>
          </a:xfrm>
          <a:prstGeom prst="rect">
            <a:avLst/>
          </a:prstGeom>
          <a:noFill/>
        </p:spPr>
        <p:txBody>
          <a:bodyPr wrap="none" rtlCol="0">
            <a:spAutoFit/>
          </a:bodyPr>
          <a:lstStyle/>
          <a:p>
            <a:r>
              <a:rPr lang="en-GB" dirty="0"/>
              <a:t>References</a:t>
            </a:r>
          </a:p>
        </p:txBody>
      </p:sp>
      <p:sp>
        <p:nvSpPr>
          <p:cNvPr id="5" name="TextBox 4">
            <a:extLst>
              <a:ext uri="{FF2B5EF4-FFF2-40B4-BE49-F238E27FC236}">
                <a16:creationId xmlns:a16="http://schemas.microsoft.com/office/drawing/2014/main" id="{AB74DB23-7494-BB2F-3E38-BB4CC53E2344}"/>
              </a:ext>
            </a:extLst>
          </p:cNvPr>
          <p:cNvSpPr txBox="1"/>
          <p:nvPr/>
        </p:nvSpPr>
        <p:spPr>
          <a:xfrm>
            <a:off x="1" y="628650"/>
            <a:ext cx="12049124" cy="6740307"/>
          </a:xfrm>
          <a:prstGeom prst="rect">
            <a:avLst/>
          </a:prstGeom>
          <a:noFill/>
        </p:spPr>
        <p:txBody>
          <a:bodyPr wrap="square" rtlCol="0">
            <a:spAutoFit/>
          </a:bodyPr>
          <a:lstStyle/>
          <a:p>
            <a:r>
              <a:rPr lang="en-GB" dirty="0"/>
              <a:t>Gobierno De Espana(2025). Draft , Draft Royal decree regulating the management of wet wipes and balloon waste. Available from: </a:t>
            </a:r>
            <a:r>
              <a:rPr lang="en-GB" u="sng" dirty="0">
                <a:hlinkClick r:id="rId2"/>
              </a:rPr>
              <a:t>https://www.miteco.gob.es/en/Calidad-y-evaluacion-ambiental/participacion-publica/proyecto-de-real-decreto-por-el-que-se-regula-la-gestion-de-los-.html</a:t>
            </a:r>
            <a:r>
              <a:rPr lang="en-GB" dirty="0"/>
              <a:t> (Accessed: June,2026)</a:t>
            </a:r>
          </a:p>
          <a:p>
            <a:r>
              <a:rPr lang="en-GB" dirty="0"/>
              <a:t> </a:t>
            </a:r>
          </a:p>
          <a:p>
            <a:r>
              <a:rPr lang="en-GB" dirty="0"/>
              <a:t>Gov.uk(2025). Guidance. Plastic wet wipes ban. Available from: </a:t>
            </a:r>
            <a:r>
              <a:rPr lang="en-GB" u="sng" dirty="0">
                <a:hlinkClick r:id="rId3"/>
              </a:rPr>
              <a:t>https://www.gov.uk/guidance/plastic-wet-wipes-ban</a:t>
            </a:r>
            <a:r>
              <a:rPr lang="en-GB" dirty="0"/>
              <a:t> (Accessed: June,2026).</a:t>
            </a:r>
          </a:p>
          <a:p>
            <a:r>
              <a:rPr lang="en-GB" dirty="0"/>
              <a:t>Gov.uk(2025). Independent Report. Independent Water Commission: review of the water sector. Available from: </a:t>
            </a:r>
            <a:r>
              <a:rPr lang="en-GB" u="sng" dirty="0">
                <a:hlinkClick r:id="rId4"/>
              </a:rPr>
              <a:t>https://www.gov.uk/government/publications/independent-water-commission-review-of-the-water-sector</a:t>
            </a:r>
            <a:r>
              <a:rPr lang="en-GB" dirty="0"/>
              <a:t>  (Accessed: June,2026).</a:t>
            </a:r>
          </a:p>
          <a:p>
            <a:r>
              <a:rPr lang="en-GB" dirty="0"/>
              <a:t> </a:t>
            </a:r>
          </a:p>
          <a:p>
            <a:r>
              <a:rPr lang="en-GB" dirty="0"/>
              <a:t>Gov.uk(2026) Policy Paper. A new vision for water: White paper. Available  from: </a:t>
            </a:r>
            <a:r>
              <a:rPr lang="en-GB" u="sng" dirty="0">
                <a:hlinkClick r:id="rId5"/>
              </a:rPr>
              <a:t>https://www.gov.uk/government/publications/a-new-vision-for-water-white-paper</a:t>
            </a:r>
            <a:r>
              <a:rPr lang="en-GB" dirty="0"/>
              <a:t>  (Accessed: June,2026).</a:t>
            </a:r>
          </a:p>
          <a:p>
            <a:r>
              <a:rPr lang="en-GB" dirty="0"/>
              <a:t> </a:t>
            </a:r>
          </a:p>
          <a:p>
            <a:r>
              <a:rPr lang="en-GB" dirty="0"/>
              <a:t>Gov.Wales(2020).Reducing single use plastics. Proposals to ban nine single use plastic products in Wales. Welsh Government. WG-40193,pp.24. Available from: </a:t>
            </a:r>
            <a:r>
              <a:rPr lang="en-GB" u="sng" dirty="0">
                <a:hlinkClick r:id="rId6"/>
              </a:rPr>
              <a:t>https://www.gov.wales/sites/default/files/consultations/2020-07/reducing-single-use-plastics-consultation.pdf</a:t>
            </a:r>
            <a:r>
              <a:rPr lang="en-GB" dirty="0"/>
              <a:t>  (Accessed: June,2026)</a:t>
            </a:r>
          </a:p>
          <a:p>
            <a:pPr fontAlgn="b"/>
            <a:r>
              <a:rPr lang="en-GB" dirty="0"/>
              <a:t>Irish Independent(2025). Will Ireland follow UK’s lead and ban plastic-containing wet wipes. Available from:</a:t>
            </a:r>
            <a:r>
              <a:rPr lang="en-GB" u="sng" dirty="0"/>
              <a:t> </a:t>
            </a:r>
            <a:r>
              <a:rPr lang="en-GB" u="sng" dirty="0">
                <a:hlinkClick r:id="rId7"/>
              </a:rPr>
              <a:t>https://www.independent.ie/irish-news/will-ireland-follow-uks-lead-and-ban-plastic-containing-wet-wipes/a50661859.html</a:t>
            </a:r>
            <a:r>
              <a:rPr lang="en-GB" u="sng" dirty="0"/>
              <a:t> </a:t>
            </a:r>
            <a:r>
              <a:rPr lang="en-GB" dirty="0"/>
              <a:t>(Accessed: June,2026)</a:t>
            </a:r>
          </a:p>
          <a:p>
            <a:pPr fontAlgn="b"/>
            <a:r>
              <a:rPr lang="en-GB" dirty="0"/>
              <a:t>  </a:t>
            </a:r>
          </a:p>
          <a:p>
            <a:pPr fontAlgn="b"/>
            <a:r>
              <a:rPr lang="en-GB" dirty="0"/>
              <a:t>ISO(2026). ISO deliverables. The different types of ISO  publications. Available  from: </a:t>
            </a:r>
            <a:r>
              <a:rPr lang="en-GB" u="sng" dirty="0">
                <a:hlinkClick r:id="rId8"/>
              </a:rPr>
              <a:t>https://www.iso.org/deliverables-all.html</a:t>
            </a:r>
            <a:r>
              <a:rPr lang="en-GB" u="sng" dirty="0"/>
              <a:t>  (Accessed: June,2026).</a:t>
            </a:r>
            <a:endParaRPr lang="en-GB" dirty="0"/>
          </a:p>
          <a:p>
            <a:pPr fontAlgn="b"/>
            <a:r>
              <a:rPr lang="en-GB" dirty="0"/>
              <a:t> </a:t>
            </a:r>
          </a:p>
          <a:p>
            <a:endParaRPr lang="en-GB" dirty="0"/>
          </a:p>
        </p:txBody>
      </p:sp>
    </p:spTree>
    <p:extLst>
      <p:ext uri="{BB962C8B-B14F-4D97-AF65-F5344CB8AC3E}">
        <p14:creationId xmlns:p14="http://schemas.microsoft.com/office/powerpoint/2010/main" val="598421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E033F-05E7-5AFA-7CA8-1435BFB7A5A7}"/>
              </a:ext>
            </a:extLst>
          </p:cNvPr>
          <p:cNvSpPr txBox="1"/>
          <p:nvPr/>
        </p:nvSpPr>
        <p:spPr>
          <a:xfrm>
            <a:off x="0" y="115860"/>
            <a:ext cx="12191999" cy="369332"/>
          </a:xfrm>
          <a:prstGeom prst="rect">
            <a:avLst/>
          </a:prstGeom>
          <a:noFill/>
        </p:spPr>
        <p:txBody>
          <a:bodyPr wrap="square" rtlCol="0">
            <a:spAutoFit/>
          </a:bodyPr>
          <a:lstStyle/>
          <a:p>
            <a:pPr algn="ctr"/>
            <a:r>
              <a:rPr lang="en-GB" dirty="0"/>
              <a:t>References</a:t>
            </a:r>
          </a:p>
        </p:txBody>
      </p:sp>
      <p:sp>
        <p:nvSpPr>
          <p:cNvPr id="4" name="TextBox 3">
            <a:extLst>
              <a:ext uri="{FF2B5EF4-FFF2-40B4-BE49-F238E27FC236}">
                <a16:creationId xmlns:a16="http://schemas.microsoft.com/office/drawing/2014/main" id="{E5662501-A153-8181-9321-A5E7DAC2C4F0}"/>
              </a:ext>
            </a:extLst>
          </p:cNvPr>
          <p:cNvSpPr txBox="1"/>
          <p:nvPr/>
        </p:nvSpPr>
        <p:spPr>
          <a:xfrm>
            <a:off x="139959" y="606490"/>
            <a:ext cx="12052041" cy="6463308"/>
          </a:xfrm>
          <a:prstGeom prst="rect">
            <a:avLst/>
          </a:prstGeom>
          <a:noFill/>
        </p:spPr>
        <p:txBody>
          <a:bodyPr wrap="square">
            <a:spAutoFit/>
          </a:bodyPr>
          <a:lstStyle/>
          <a:p>
            <a:pPr fontAlgn="b"/>
            <a:r>
              <a:rPr lang="en-GB" dirty="0"/>
              <a:t>Legislation.gov.uk (2025).The Environmental Protection (Wet Wipes Containing Plastic) Regulations (Northern Ireland) NISR 2025 No.178. Available from:  </a:t>
            </a:r>
            <a:r>
              <a:rPr lang="en-GB" u="sng" dirty="0">
                <a:hlinkClick r:id="rId2"/>
              </a:rPr>
              <a:t>https://www.legislation.gov.uk/nisr/2025/178/introduction</a:t>
            </a:r>
            <a:r>
              <a:rPr lang="en-GB" dirty="0"/>
              <a:t> </a:t>
            </a:r>
          </a:p>
          <a:p>
            <a:pPr fontAlgn="b"/>
            <a:r>
              <a:rPr lang="en-GB" dirty="0"/>
              <a:t> </a:t>
            </a:r>
          </a:p>
          <a:p>
            <a:pPr fontAlgn="b"/>
            <a:r>
              <a:rPr lang="en-GB" u="sng" dirty="0">
                <a:hlinkClick r:id="rId2"/>
              </a:rPr>
              <a:t>The Environmental Protection (Wet Wipes Containing Plastic) Regulations (Northern Ireland) 2025</a:t>
            </a:r>
            <a:r>
              <a:rPr lang="en-GB" dirty="0"/>
              <a:t>  (Accessed: June,2026).</a:t>
            </a:r>
          </a:p>
          <a:p>
            <a:pPr fontAlgn="b"/>
            <a:r>
              <a:rPr lang="en-GB" dirty="0"/>
              <a:t> </a:t>
            </a:r>
          </a:p>
          <a:p>
            <a:pPr fontAlgn="b"/>
            <a:r>
              <a:rPr lang="en-GB" dirty="0"/>
              <a:t>Legislation.gov.uk (2026). The Environmental Protection (Wet Wipes(Containing Plastic) (Scotland)) Regulations 2026. SSI 2026 No.75. Available from: </a:t>
            </a:r>
            <a:r>
              <a:rPr lang="en-GB" u="sng" dirty="0">
                <a:hlinkClick r:id="rId3"/>
              </a:rPr>
              <a:t>https://www.legislation.gov.uk/ssi/2026/75/regulation/1/made/</a:t>
            </a:r>
            <a:r>
              <a:rPr lang="en-GB" dirty="0"/>
              <a:t>  (Accessed: June,2026).</a:t>
            </a:r>
          </a:p>
          <a:p>
            <a:pPr fontAlgn="b"/>
            <a:endParaRPr lang="en-GB" dirty="0"/>
          </a:p>
          <a:p>
            <a:r>
              <a:rPr lang="en-GB" dirty="0"/>
              <a:t>NOS NEWS(2025). Cabinet wants to regulate ban on plastic in wet wipes in Europe. Available from: </a:t>
            </a:r>
            <a:r>
              <a:rPr lang="en-GB" u="sng" dirty="0">
                <a:hlinkClick r:id="rId4"/>
              </a:rPr>
              <a:t>https://nos.nl/artikel/2555336-kabinet-wil-verbod-op-plastic-in-vochtige-doekjes-regelen-in-europa</a:t>
            </a:r>
            <a:r>
              <a:rPr lang="en-GB" dirty="0"/>
              <a:t> (Accessed: June,2026).</a:t>
            </a:r>
          </a:p>
          <a:p>
            <a:r>
              <a:rPr lang="en-GB" dirty="0"/>
              <a:t> </a:t>
            </a:r>
          </a:p>
          <a:p>
            <a:r>
              <a:rPr lang="en-GB" dirty="0"/>
              <a:t>Tesco(2022). Tesco becomes first major UK retailer to ban plastic wet-wipes. Available from: </a:t>
            </a:r>
            <a:r>
              <a:rPr lang="en-GB" u="sng" dirty="0">
                <a:hlinkClick r:id="rId5"/>
              </a:rPr>
              <a:t>https://www.tescoplc.com/tesco-to-ban-wet-wipes-containing-plastic/</a:t>
            </a:r>
            <a:r>
              <a:rPr lang="en-GB" dirty="0"/>
              <a:t> (Accessed: June,2026)</a:t>
            </a:r>
          </a:p>
          <a:p>
            <a:endParaRPr lang="en-GB" dirty="0"/>
          </a:p>
          <a:p>
            <a:r>
              <a:rPr lang="en-GB" dirty="0"/>
              <a:t>The CHOSUN Daily(2026). South Korea considers UK-Style Wet wipe ban. Available from: </a:t>
            </a:r>
            <a:r>
              <a:rPr lang="en-GB" u="sng" dirty="0">
                <a:hlinkClick r:id="rId6"/>
              </a:rPr>
              <a:t>https://www.chosun.com/english/national-en/2026/01/12/EBXP6IV6V5FFHN4SOMFBXHVOIY/  </a:t>
            </a:r>
            <a:r>
              <a:rPr lang="en-GB" dirty="0"/>
              <a:t>(Accessed: June,2026)</a:t>
            </a:r>
          </a:p>
          <a:p>
            <a:endParaRPr lang="en-GB" dirty="0"/>
          </a:p>
          <a:p>
            <a:r>
              <a:rPr lang="en-GB" dirty="0"/>
              <a:t>The Resident(2026). NGO wants ban on “non-biodegradable wet wipes”. Quercus stresses wet wipes clog and damage drainage systems, add to marine pollution. Available from: </a:t>
            </a:r>
            <a:r>
              <a:rPr lang="en-GB" u="sng" dirty="0">
                <a:hlinkClick r:id="rId7"/>
              </a:rPr>
              <a:t>https://www.portugalresident.com/ngo-wants-ban-on-non-biodegradable-wet-wipes/</a:t>
            </a:r>
            <a:r>
              <a:rPr lang="en-GB" dirty="0"/>
              <a:t>  (Accessed: June,2026).</a:t>
            </a:r>
          </a:p>
          <a:p>
            <a:pPr fontAlgn="b"/>
            <a:endParaRPr lang="en-GB" dirty="0"/>
          </a:p>
        </p:txBody>
      </p:sp>
    </p:spTree>
    <p:extLst>
      <p:ext uri="{BB962C8B-B14F-4D97-AF65-F5344CB8AC3E}">
        <p14:creationId xmlns:p14="http://schemas.microsoft.com/office/powerpoint/2010/main" val="1748681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ABDCAF-24EC-F0B3-8E2D-6AEEA2EF3FA5}"/>
              </a:ext>
            </a:extLst>
          </p:cNvPr>
          <p:cNvPicPr>
            <a:picLocks noChangeAspect="1"/>
          </p:cNvPicPr>
          <p:nvPr/>
        </p:nvPicPr>
        <p:blipFill>
          <a:blip r:embed="rId2"/>
          <a:stretch>
            <a:fillRect/>
          </a:stretch>
        </p:blipFill>
        <p:spPr>
          <a:xfrm>
            <a:off x="0" y="492368"/>
            <a:ext cx="12192000" cy="6365631"/>
          </a:xfrm>
          <a:prstGeom prst="rect">
            <a:avLst/>
          </a:prstGeom>
        </p:spPr>
      </p:pic>
      <p:sp>
        <p:nvSpPr>
          <p:cNvPr id="10" name="TextBox 9">
            <a:extLst>
              <a:ext uri="{FF2B5EF4-FFF2-40B4-BE49-F238E27FC236}">
                <a16:creationId xmlns:a16="http://schemas.microsoft.com/office/drawing/2014/main" id="{91B789EE-404B-EA69-A595-4DBDBAE4869A}"/>
              </a:ext>
            </a:extLst>
          </p:cNvPr>
          <p:cNvSpPr txBox="1"/>
          <p:nvPr/>
        </p:nvSpPr>
        <p:spPr>
          <a:xfrm>
            <a:off x="0" y="0"/>
            <a:ext cx="12192000" cy="400110"/>
          </a:xfrm>
          <a:prstGeom prst="rect">
            <a:avLst/>
          </a:prstGeom>
          <a:noFill/>
        </p:spPr>
        <p:txBody>
          <a:bodyPr wrap="square" rtlCol="0">
            <a:spAutoFit/>
          </a:bodyPr>
          <a:lstStyle/>
          <a:p>
            <a:pPr algn="ctr"/>
            <a:r>
              <a:rPr lang="en-GB" sz="2000" b="1" dirty="0">
                <a:solidFill>
                  <a:srgbClr val="FF0000"/>
                </a:solidFill>
              </a:rPr>
              <a:t>Guidance</a:t>
            </a:r>
            <a:r>
              <a:rPr lang="en-GB" sz="2000" dirty="0"/>
              <a:t>  is  not as well developed  across the UK  as it was in Europe  for the EU  Single use Plastics Directive</a:t>
            </a: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7D8B9542-2D12-9456-F69D-A9F4055261CE}"/>
                  </a:ext>
                </a:extLst>
              </p14:cNvPr>
              <p14:cNvContentPartPr/>
              <p14:nvPr/>
            </p14:nvContentPartPr>
            <p14:xfrm>
              <a:off x="3844725" y="2101890"/>
              <a:ext cx="2510280" cy="1510200"/>
            </p14:xfrm>
          </p:contentPart>
        </mc:Choice>
        <mc:Fallback xmlns="">
          <p:pic>
            <p:nvPicPr>
              <p:cNvPr id="12" name="Ink 11">
                <a:extLst>
                  <a:ext uri="{FF2B5EF4-FFF2-40B4-BE49-F238E27FC236}">
                    <a16:creationId xmlns:a16="http://schemas.microsoft.com/office/drawing/2014/main" id="{7D8B9542-2D12-9456-F69D-A9F4055261CE}"/>
                  </a:ext>
                </a:extLst>
              </p:cNvPr>
              <p:cNvPicPr/>
              <p:nvPr/>
            </p:nvPicPr>
            <p:blipFill>
              <a:blip r:embed="rId4"/>
              <a:stretch>
                <a:fillRect/>
              </a:stretch>
            </p:blipFill>
            <p:spPr>
              <a:xfrm>
                <a:off x="3840045" y="2097570"/>
                <a:ext cx="2518920" cy="1518840"/>
              </a:xfrm>
              <a:prstGeom prst="rect">
                <a:avLst/>
              </a:prstGeom>
            </p:spPr>
          </p:pic>
        </mc:Fallback>
      </mc:AlternateContent>
    </p:spTree>
    <p:extLst>
      <p:ext uri="{BB962C8B-B14F-4D97-AF65-F5344CB8AC3E}">
        <p14:creationId xmlns:p14="http://schemas.microsoft.com/office/powerpoint/2010/main" val="1735146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195DBA-58DA-B28C-6F8B-9D67B92B44F0}"/>
              </a:ext>
            </a:extLst>
          </p:cNvPr>
          <p:cNvSpPr txBox="1"/>
          <p:nvPr/>
        </p:nvSpPr>
        <p:spPr>
          <a:xfrm>
            <a:off x="0" y="115860"/>
            <a:ext cx="12191999" cy="369332"/>
          </a:xfrm>
          <a:prstGeom prst="rect">
            <a:avLst/>
          </a:prstGeom>
          <a:noFill/>
        </p:spPr>
        <p:txBody>
          <a:bodyPr wrap="square" rtlCol="0">
            <a:spAutoFit/>
          </a:bodyPr>
          <a:lstStyle/>
          <a:p>
            <a:pPr algn="ctr"/>
            <a:r>
              <a:rPr lang="en-GB" dirty="0"/>
              <a:t>References</a:t>
            </a:r>
          </a:p>
        </p:txBody>
      </p:sp>
      <p:sp>
        <p:nvSpPr>
          <p:cNvPr id="5" name="TextBox 4">
            <a:extLst>
              <a:ext uri="{FF2B5EF4-FFF2-40B4-BE49-F238E27FC236}">
                <a16:creationId xmlns:a16="http://schemas.microsoft.com/office/drawing/2014/main" id="{920E6E75-01A5-2107-9BE8-640DC67395F2}"/>
              </a:ext>
            </a:extLst>
          </p:cNvPr>
          <p:cNvSpPr txBox="1"/>
          <p:nvPr/>
        </p:nvSpPr>
        <p:spPr>
          <a:xfrm>
            <a:off x="1" y="474345"/>
            <a:ext cx="12115799" cy="5909310"/>
          </a:xfrm>
          <a:prstGeom prst="rect">
            <a:avLst/>
          </a:prstGeom>
          <a:noFill/>
        </p:spPr>
        <p:txBody>
          <a:bodyPr wrap="square" rtlCol="0">
            <a:spAutoFit/>
          </a:bodyPr>
          <a:lstStyle/>
          <a:p>
            <a:r>
              <a:rPr lang="en-GB" dirty="0"/>
              <a:t>The Water Industry Act 1991. Chapter 56. Available from: </a:t>
            </a:r>
            <a:r>
              <a:rPr lang="en-GB" u="sng" dirty="0">
                <a:hlinkClick r:id="rId2"/>
              </a:rPr>
              <a:t>https://www.legislation.gov.uk/ukpga/1991/56/contents</a:t>
            </a:r>
            <a:r>
              <a:rPr lang="en-GB" dirty="0"/>
              <a:t>  (Accessed: June 2026).</a:t>
            </a:r>
          </a:p>
          <a:p>
            <a:r>
              <a:rPr lang="en-GB" dirty="0"/>
              <a:t>UK Parliament. House of Commons(2025).Draft Environmental Protection (Wet Wipes Containing Plastic)(England) Regulations. Debated on Monday 3 November. Hansard. Available from: </a:t>
            </a:r>
            <a:r>
              <a:rPr lang="en-GB" u="sng" dirty="0">
                <a:hlinkClick r:id="rId3"/>
              </a:rPr>
              <a:t>Source: https://hansard.parliament.uk/commons/2025-11-03/debates/5af90717-6363-47f1-9b3f-4badcfc9346b/DraftEnvironmentalProtection(WetWipesContainingPlastic)(England)Regulations2025</a:t>
            </a:r>
            <a:r>
              <a:rPr lang="en-GB" dirty="0"/>
              <a:t>  (Accessed: June,2026).</a:t>
            </a:r>
          </a:p>
          <a:p>
            <a:r>
              <a:rPr lang="en-GB" dirty="0"/>
              <a:t> </a:t>
            </a:r>
          </a:p>
          <a:p>
            <a:r>
              <a:rPr lang="en-GB" dirty="0"/>
              <a:t>UK Parliament. House of Lords(2025).Draft Environmental Protection (Wet Wipes Containing Plastic)(England) Regulations. Volume 850: Debated on Monday 10 November. Hansard. Available from: </a:t>
            </a:r>
            <a:r>
              <a:rPr lang="en-GB" u="sng" dirty="0">
                <a:hlinkClick r:id="rId3"/>
              </a:rPr>
              <a:t>Source: </a:t>
            </a:r>
            <a:r>
              <a:rPr lang="en-GB" u="sng" dirty="0"/>
              <a:t> </a:t>
            </a:r>
            <a:r>
              <a:rPr lang="en-GB" u="sng" dirty="0">
                <a:hlinkClick r:id="rId4"/>
              </a:rPr>
              <a:t>https://hansard.parliament.uk/Lords/2025-11-10/debates/9A4F2967-D9A2-40D4-9B58-5253BD927504/EnvironmentalProtection(WetWipesContainingPlastic)(England)Regulations2025</a:t>
            </a:r>
            <a:r>
              <a:rPr lang="en-GB" u="sng" dirty="0"/>
              <a:t> </a:t>
            </a:r>
            <a:r>
              <a:rPr lang="en-GB" dirty="0"/>
              <a:t> (Accessed: June,2026).</a:t>
            </a:r>
          </a:p>
          <a:p>
            <a:r>
              <a:rPr lang="en-GB" dirty="0"/>
              <a:t> </a:t>
            </a:r>
          </a:p>
          <a:p>
            <a:r>
              <a:rPr lang="en-GB" dirty="0"/>
              <a:t>Water UK(2023). Fine to flush certification to end. Available from: </a:t>
            </a:r>
            <a:r>
              <a:rPr lang="en-GB" u="sng" dirty="0">
                <a:hlinkClick r:id="rId5"/>
              </a:rPr>
              <a:t>https://www.water.org.uk/news-views-publications/news/fine-flush-certification-end</a:t>
            </a:r>
            <a:r>
              <a:rPr lang="en-GB" dirty="0"/>
              <a:t>  (Accessed:June,2026)</a:t>
            </a:r>
          </a:p>
          <a:p>
            <a:r>
              <a:rPr lang="en-GB" dirty="0"/>
              <a:t> </a:t>
            </a:r>
          </a:p>
          <a:p>
            <a:r>
              <a:rPr lang="en-GB" dirty="0"/>
              <a:t>Welsh Government(2026). Ban on wet wipes containing plastic: Guidance for business available from: </a:t>
            </a:r>
            <a:r>
              <a:rPr lang="en-GB" u="sng" dirty="0">
                <a:hlinkClick r:id="rId6"/>
              </a:rPr>
              <a:t>https://www.gov.wales/ban-wet-wipes-containing-plastic-guidance-businesses</a:t>
            </a:r>
            <a:r>
              <a:rPr lang="en-GB" dirty="0"/>
              <a:t>  (Accessed: June,2026).</a:t>
            </a:r>
          </a:p>
          <a:p>
            <a:r>
              <a:rPr lang="en-GB" dirty="0"/>
              <a:t> </a:t>
            </a:r>
          </a:p>
          <a:p>
            <a:r>
              <a:rPr lang="en-GB" dirty="0"/>
              <a:t>Which?(2025). Aldi Price match scheme secrets: What to know before you shop.  Available from: </a:t>
            </a:r>
            <a:r>
              <a:rPr lang="en-GB" u="sng" dirty="0">
                <a:hlinkClick r:id="rId7"/>
              </a:rPr>
              <a:t>https://www.which.co.uk/news/article/is-aldi-price-match-really-all-it-seems-azGvu9d0OUTR</a:t>
            </a:r>
            <a:r>
              <a:rPr lang="en-GB" dirty="0"/>
              <a:t> (Accessed: June:2026).</a:t>
            </a:r>
          </a:p>
        </p:txBody>
      </p:sp>
    </p:spTree>
    <p:extLst>
      <p:ext uri="{BB962C8B-B14F-4D97-AF65-F5344CB8AC3E}">
        <p14:creationId xmlns:p14="http://schemas.microsoft.com/office/powerpoint/2010/main" val="5375302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BE28C8-1BE3-212F-FB9E-543448532880}"/>
              </a:ext>
            </a:extLst>
          </p:cNvPr>
          <p:cNvSpPr txBox="1"/>
          <p:nvPr/>
        </p:nvSpPr>
        <p:spPr>
          <a:xfrm>
            <a:off x="0" y="309856"/>
            <a:ext cx="12191999" cy="369332"/>
          </a:xfrm>
          <a:prstGeom prst="rect">
            <a:avLst/>
          </a:prstGeom>
          <a:noFill/>
        </p:spPr>
        <p:txBody>
          <a:bodyPr wrap="square" rtlCol="0">
            <a:spAutoFit/>
          </a:bodyPr>
          <a:lstStyle/>
          <a:p>
            <a:pPr algn="ctr"/>
            <a:r>
              <a:rPr lang="en-GB" b="1" dirty="0">
                <a:solidFill>
                  <a:srgbClr val="FF0000"/>
                </a:solidFill>
              </a:rPr>
              <a:t>Back up slides</a:t>
            </a:r>
          </a:p>
        </p:txBody>
      </p:sp>
    </p:spTree>
    <p:extLst>
      <p:ext uri="{BB962C8B-B14F-4D97-AF65-F5344CB8AC3E}">
        <p14:creationId xmlns:p14="http://schemas.microsoft.com/office/powerpoint/2010/main" val="3651430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E5E8C-218B-FBF6-7200-8DF902D51B17}"/>
              </a:ext>
            </a:extLst>
          </p:cNvPr>
          <p:cNvPicPr>
            <a:picLocks noChangeAspect="1"/>
          </p:cNvPicPr>
          <p:nvPr/>
        </p:nvPicPr>
        <p:blipFill>
          <a:blip r:embed="rId3"/>
          <a:stretch>
            <a:fillRect/>
          </a:stretch>
        </p:blipFill>
        <p:spPr>
          <a:xfrm>
            <a:off x="578497" y="902824"/>
            <a:ext cx="10776857" cy="5955176"/>
          </a:xfrm>
          <a:prstGeom prst="rect">
            <a:avLst/>
          </a:prstGeom>
        </p:spPr>
      </p:pic>
      <p:sp>
        <p:nvSpPr>
          <p:cNvPr id="4" name="TextBox 3">
            <a:extLst>
              <a:ext uri="{FF2B5EF4-FFF2-40B4-BE49-F238E27FC236}">
                <a16:creationId xmlns:a16="http://schemas.microsoft.com/office/drawing/2014/main" id="{1072B290-5A9D-7409-D61B-AC89E69B928F}"/>
              </a:ext>
            </a:extLst>
          </p:cNvPr>
          <p:cNvSpPr txBox="1"/>
          <p:nvPr/>
        </p:nvSpPr>
        <p:spPr>
          <a:xfrm>
            <a:off x="66754" y="35467"/>
            <a:ext cx="12125246" cy="830997"/>
          </a:xfrm>
          <a:prstGeom prst="rect">
            <a:avLst/>
          </a:prstGeom>
          <a:noFill/>
        </p:spPr>
        <p:txBody>
          <a:bodyPr wrap="square" rtlCol="0">
            <a:spAutoFit/>
          </a:bodyPr>
          <a:lstStyle/>
          <a:p>
            <a:r>
              <a:rPr lang="en-GB" sz="2400" b="1" dirty="0"/>
              <a:t>13) Please indicate the extent to which the following behavioural changes have occurred among consumers since the implementation of the SUPD.</a:t>
            </a:r>
            <a:endParaRPr lang="en-GB" sz="2400"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79D2F5A-4667-0F57-10E7-8B45CFDC2D21}"/>
                  </a:ext>
                </a:extLst>
              </p14:cNvPr>
              <p14:cNvContentPartPr/>
              <p14:nvPr/>
            </p14:nvContentPartPr>
            <p14:xfrm>
              <a:off x="1745100" y="2392620"/>
              <a:ext cx="360" cy="360"/>
            </p14:xfrm>
          </p:contentPart>
        </mc:Choice>
        <mc:Fallback xmlns="">
          <p:pic>
            <p:nvPicPr>
              <p:cNvPr id="7" name="Ink 6">
                <a:extLst>
                  <a:ext uri="{FF2B5EF4-FFF2-40B4-BE49-F238E27FC236}">
                    <a16:creationId xmlns:a16="http://schemas.microsoft.com/office/drawing/2014/main" id="{479D2F5A-4667-0F57-10E7-8B45CFDC2D21}"/>
                  </a:ext>
                </a:extLst>
              </p:cNvPr>
              <p:cNvPicPr/>
              <p:nvPr/>
            </p:nvPicPr>
            <p:blipFill>
              <a:blip r:embed="rId5"/>
              <a:stretch>
                <a:fillRect/>
              </a:stretch>
            </p:blipFill>
            <p:spPr>
              <a:xfrm>
                <a:off x="1709100" y="2356620"/>
                <a:ext cx="72000" cy="7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8" name="Ink 7">
                <a:extLst>
                  <a:ext uri="{FF2B5EF4-FFF2-40B4-BE49-F238E27FC236}">
                    <a16:creationId xmlns:a16="http://schemas.microsoft.com/office/drawing/2014/main" id="{7414BDE6-A51E-336E-0FEE-C9E1A7485532}"/>
                  </a:ext>
                </a:extLst>
              </p14:cNvPr>
              <p14:cNvContentPartPr/>
              <p14:nvPr/>
            </p14:nvContentPartPr>
            <p14:xfrm>
              <a:off x="10348020" y="1661100"/>
              <a:ext cx="360" cy="360"/>
            </p14:xfrm>
          </p:contentPart>
        </mc:Choice>
        <mc:Fallback xmlns="">
          <p:pic>
            <p:nvPicPr>
              <p:cNvPr id="8" name="Ink 7">
                <a:extLst>
                  <a:ext uri="{FF2B5EF4-FFF2-40B4-BE49-F238E27FC236}">
                    <a16:creationId xmlns:a16="http://schemas.microsoft.com/office/drawing/2014/main" id="{7414BDE6-A51E-336E-0FEE-C9E1A7485532}"/>
                  </a:ext>
                </a:extLst>
              </p:cNvPr>
              <p:cNvPicPr/>
              <p:nvPr/>
            </p:nvPicPr>
            <p:blipFill>
              <a:blip r:embed="rId7"/>
              <a:stretch>
                <a:fillRect/>
              </a:stretch>
            </p:blipFill>
            <p:spPr>
              <a:xfrm>
                <a:off x="10330020" y="1553100"/>
                <a:ext cx="3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8FDC295-7A29-53CC-3BFB-3F1B61573830}"/>
                  </a:ext>
                </a:extLst>
              </p14:cNvPr>
              <p14:cNvContentPartPr/>
              <p14:nvPr/>
            </p14:nvContentPartPr>
            <p14:xfrm>
              <a:off x="7272850" y="35467"/>
              <a:ext cx="3075170" cy="552362"/>
            </p14:xfrm>
          </p:contentPart>
        </mc:Choice>
        <mc:Fallback xmlns="">
          <p:pic>
            <p:nvPicPr>
              <p:cNvPr id="5" name="Ink 4">
                <a:extLst>
                  <a:ext uri="{FF2B5EF4-FFF2-40B4-BE49-F238E27FC236}">
                    <a16:creationId xmlns:a16="http://schemas.microsoft.com/office/drawing/2014/main" id="{48FDC295-7A29-53CC-3BFB-3F1B61573830}"/>
                  </a:ext>
                </a:extLst>
              </p:cNvPr>
              <p:cNvPicPr/>
              <p:nvPr/>
            </p:nvPicPr>
            <p:blipFill>
              <a:blip r:embed="rId9"/>
              <a:stretch>
                <a:fillRect/>
              </a:stretch>
            </p:blipFill>
            <p:spPr>
              <a:xfrm>
                <a:off x="7263851" y="26471"/>
                <a:ext cx="3092808" cy="569994"/>
              </a:xfrm>
              <a:prstGeom prst="rect">
                <a:avLst/>
              </a:prstGeom>
            </p:spPr>
          </p:pic>
        </mc:Fallback>
      </mc:AlternateContent>
      <p:sp>
        <p:nvSpPr>
          <p:cNvPr id="9" name="TextBox 8"/>
          <p:cNvSpPr txBox="1"/>
          <p:nvPr/>
        </p:nvSpPr>
        <p:spPr>
          <a:xfrm>
            <a:off x="14569440" y="6400801"/>
            <a:ext cx="322524" cy="246221"/>
          </a:xfrm>
          <a:prstGeom prst="rect">
            <a:avLst/>
          </a:prstGeom>
          <a:noFill/>
        </p:spPr>
        <p:txBody>
          <a:bodyPr wrap="none">
            <a:spAutoFit/>
          </a:bodyPr>
          <a:lstStyle/>
          <a:p>
            <a:pPr>
              <a:defRPr sz="1000"/>
            </a:pPr>
            <a:r>
              <a:rPr sz="1000"/>
              <a:t>68</a:t>
            </a:r>
          </a:p>
        </p:txBody>
      </p:sp>
    </p:spTree>
    <p:extLst>
      <p:ext uri="{BB962C8B-B14F-4D97-AF65-F5344CB8AC3E}">
        <p14:creationId xmlns:p14="http://schemas.microsoft.com/office/powerpoint/2010/main" val="4271497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197B8-4AB8-E78A-A9B3-9661C3F0F357}"/>
              </a:ext>
            </a:extLst>
          </p:cNvPr>
          <p:cNvPicPr>
            <a:picLocks noChangeAspect="1"/>
          </p:cNvPicPr>
          <p:nvPr/>
        </p:nvPicPr>
        <p:blipFill>
          <a:blip r:embed="rId2"/>
          <a:stretch>
            <a:fillRect/>
          </a:stretch>
        </p:blipFill>
        <p:spPr>
          <a:xfrm>
            <a:off x="0" y="0"/>
            <a:ext cx="12191999" cy="6772275"/>
          </a:xfrm>
          <a:prstGeom prst="rect">
            <a:avLst/>
          </a:prstGeom>
        </p:spPr>
      </p:pic>
      <p:sp>
        <p:nvSpPr>
          <p:cNvPr id="11" name="TextBox 10"/>
          <p:cNvSpPr txBox="1"/>
          <p:nvPr/>
        </p:nvSpPr>
        <p:spPr>
          <a:xfrm>
            <a:off x="14569440" y="6400801"/>
            <a:ext cx="322524" cy="246221"/>
          </a:xfrm>
          <a:prstGeom prst="rect">
            <a:avLst/>
          </a:prstGeom>
          <a:noFill/>
        </p:spPr>
        <p:txBody>
          <a:bodyPr wrap="none">
            <a:spAutoFit/>
          </a:bodyPr>
          <a:lstStyle/>
          <a:p>
            <a:pPr>
              <a:defRPr sz="1000"/>
            </a:pPr>
            <a:r>
              <a:rPr sz="1000"/>
              <a:t>69</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BC8014A-2DD9-B465-9FFD-351A6005E4CE}"/>
                  </a:ext>
                </a:extLst>
              </p14:cNvPr>
              <p14:cNvContentPartPr/>
              <p14:nvPr/>
            </p14:nvContentPartPr>
            <p14:xfrm>
              <a:off x="1262548" y="310438"/>
              <a:ext cx="8386277" cy="681135"/>
            </p14:xfrm>
          </p:contentPart>
        </mc:Choice>
        <mc:Fallback xmlns="">
          <p:pic>
            <p:nvPicPr>
              <p:cNvPr id="4" name="Ink 3">
                <a:extLst>
                  <a:ext uri="{FF2B5EF4-FFF2-40B4-BE49-F238E27FC236}">
                    <a16:creationId xmlns:a16="http://schemas.microsoft.com/office/drawing/2014/main" id="{4BC8014A-2DD9-B465-9FFD-351A6005E4CE}"/>
                  </a:ext>
                </a:extLst>
              </p:cNvPr>
              <p:cNvPicPr/>
              <p:nvPr/>
            </p:nvPicPr>
            <p:blipFill>
              <a:blip r:embed="rId4"/>
              <a:stretch>
                <a:fillRect/>
              </a:stretch>
            </p:blipFill>
            <p:spPr>
              <a:xfrm>
                <a:off x="1253908" y="301438"/>
                <a:ext cx="8403917" cy="698775"/>
              </a:xfrm>
              <a:prstGeom prst="rect">
                <a:avLst/>
              </a:prstGeom>
            </p:spPr>
          </p:pic>
        </mc:Fallback>
      </mc:AlternateContent>
    </p:spTree>
    <p:extLst>
      <p:ext uri="{BB962C8B-B14F-4D97-AF65-F5344CB8AC3E}">
        <p14:creationId xmlns:p14="http://schemas.microsoft.com/office/powerpoint/2010/main" val="35976604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06AD0C-7A12-00D7-F6A0-A136FB9F1396}"/>
              </a:ext>
            </a:extLst>
          </p:cNvPr>
          <p:cNvPicPr>
            <a:picLocks noChangeAspect="1"/>
          </p:cNvPicPr>
          <p:nvPr/>
        </p:nvPicPr>
        <p:blipFill>
          <a:blip r:embed="rId3"/>
          <a:srcRect t="11518" r="-1" b="27232"/>
          <a:stretch>
            <a:fillRect/>
          </a:stretch>
        </p:blipFill>
        <p:spPr>
          <a:xfrm>
            <a:off x="0" y="181773"/>
            <a:ext cx="12115800" cy="6342138"/>
          </a:xfrm>
          <a:prstGeom prst="rect">
            <a:avLst/>
          </a:prstGeom>
        </p:spPr>
      </p:pic>
      <p:sp>
        <p:nvSpPr>
          <p:cNvPr id="13" name="TextBox 12"/>
          <p:cNvSpPr txBox="1"/>
          <p:nvPr/>
        </p:nvSpPr>
        <p:spPr>
          <a:xfrm>
            <a:off x="14569440" y="6400801"/>
            <a:ext cx="322524" cy="246221"/>
          </a:xfrm>
          <a:prstGeom prst="rect">
            <a:avLst/>
          </a:prstGeom>
          <a:noFill/>
        </p:spPr>
        <p:txBody>
          <a:bodyPr wrap="none">
            <a:spAutoFit/>
          </a:bodyPr>
          <a:lstStyle/>
          <a:p>
            <a:pPr>
              <a:spcAft>
                <a:spcPts val="600"/>
              </a:spcAft>
              <a:defRPr sz="1000"/>
            </a:pPr>
            <a:r>
              <a:rPr lang="en-GB" sz="1000"/>
              <a:t>72</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76C5EA8-1D0F-5AB2-1185-26C4591F3540}"/>
                  </a:ext>
                </a:extLst>
              </p14:cNvPr>
              <p14:cNvContentPartPr/>
              <p14:nvPr/>
            </p14:nvContentPartPr>
            <p14:xfrm>
              <a:off x="3612687" y="91201"/>
              <a:ext cx="2864313" cy="320329"/>
            </p14:xfrm>
          </p:contentPart>
        </mc:Choice>
        <mc:Fallback xmlns="">
          <p:pic>
            <p:nvPicPr>
              <p:cNvPr id="7" name="Ink 6">
                <a:extLst>
                  <a:ext uri="{FF2B5EF4-FFF2-40B4-BE49-F238E27FC236}">
                    <a16:creationId xmlns:a16="http://schemas.microsoft.com/office/drawing/2014/main" id="{D76C5EA8-1D0F-5AB2-1185-26C4591F3540}"/>
                  </a:ext>
                </a:extLst>
              </p:cNvPr>
              <p:cNvPicPr/>
              <p:nvPr/>
            </p:nvPicPr>
            <p:blipFill>
              <a:blip r:embed="rId5"/>
              <a:stretch>
                <a:fillRect/>
              </a:stretch>
            </p:blipFill>
            <p:spPr>
              <a:xfrm>
                <a:off x="3603685" y="82203"/>
                <a:ext cx="2881956" cy="33796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2FA19988-FA73-441F-1610-C0129D58FC54}"/>
                  </a:ext>
                </a:extLst>
              </p14:cNvPr>
              <p14:cNvContentPartPr/>
              <p14:nvPr/>
            </p14:nvContentPartPr>
            <p14:xfrm>
              <a:off x="3074121" y="4349389"/>
              <a:ext cx="427525" cy="427883"/>
            </p14:xfrm>
          </p:contentPart>
        </mc:Choice>
        <mc:Fallback xmlns="">
          <p:pic>
            <p:nvPicPr>
              <p:cNvPr id="11" name="Ink 10">
                <a:extLst>
                  <a:ext uri="{FF2B5EF4-FFF2-40B4-BE49-F238E27FC236}">
                    <a16:creationId xmlns:a16="http://schemas.microsoft.com/office/drawing/2014/main" id="{2FA19988-FA73-441F-1610-C0129D58FC54}"/>
                  </a:ext>
                </a:extLst>
              </p:cNvPr>
              <p:cNvPicPr/>
              <p:nvPr/>
            </p:nvPicPr>
            <p:blipFill>
              <a:blip r:embed="rId7"/>
              <a:stretch>
                <a:fillRect/>
              </a:stretch>
            </p:blipFill>
            <p:spPr>
              <a:xfrm>
                <a:off x="3065117" y="4340385"/>
                <a:ext cx="445173" cy="445531"/>
              </a:xfrm>
              <a:prstGeom prst="rect">
                <a:avLst/>
              </a:prstGeom>
            </p:spPr>
          </p:pic>
        </mc:Fallback>
      </mc:AlternateContent>
    </p:spTree>
    <p:extLst>
      <p:ext uri="{BB962C8B-B14F-4D97-AF65-F5344CB8AC3E}">
        <p14:creationId xmlns:p14="http://schemas.microsoft.com/office/powerpoint/2010/main" val="195165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EE71-58F9-D321-45B4-CFA066ECD43D}"/>
              </a:ext>
            </a:extLst>
          </p:cNvPr>
          <p:cNvSpPr>
            <a:spLocks noGrp="1"/>
          </p:cNvSpPr>
          <p:nvPr>
            <p:ph type="title"/>
          </p:nvPr>
        </p:nvSpPr>
        <p:spPr>
          <a:xfrm>
            <a:off x="0" y="0"/>
            <a:ext cx="12192000" cy="1388303"/>
          </a:xfrm>
        </p:spPr>
        <p:txBody>
          <a:bodyPr>
            <a:normAutofit/>
          </a:bodyPr>
          <a:lstStyle/>
          <a:p>
            <a:pPr algn="ctr"/>
            <a:r>
              <a:rPr lang="en-GB" sz="4000" dirty="0">
                <a:solidFill>
                  <a:srgbClr val="042433"/>
                </a:solidFill>
              </a:rPr>
              <a:t>Pre-Ban Consultations on Plastic Wet Wipes (UK Nations)</a:t>
            </a:r>
          </a:p>
        </p:txBody>
      </p:sp>
      <p:graphicFrame>
        <p:nvGraphicFramePr>
          <p:cNvPr id="5" name="Table 4">
            <a:extLst>
              <a:ext uri="{FF2B5EF4-FFF2-40B4-BE49-F238E27FC236}">
                <a16:creationId xmlns:a16="http://schemas.microsoft.com/office/drawing/2014/main" id="{2434D497-79D0-CA62-CFCC-24EE3BE4783E}"/>
              </a:ext>
            </a:extLst>
          </p:cNvPr>
          <p:cNvGraphicFramePr>
            <a:graphicFrameLocks noGrp="1"/>
          </p:cNvGraphicFramePr>
          <p:nvPr>
            <p:extLst>
              <p:ext uri="{D42A27DB-BD31-4B8C-83A1-F6EECF244321}">
                <p14:modId xmlns:p14="http://schemas.microsoft.com/office/powerpoint/2010/main" val="1402474997"/>
              </p:ext>
            </p:extLst>
          </p:nvPr>
        </p:nvGraphicFramePr>
        <p:xfrm>
          <a:off x="-1" y="1104306"/>
          <a:ext cx="12191998" cy="4989437"/>
        </p:xfrm>
        <a:graphic>
          <a:graphicData uri="http://schemas.openxmlformats.org/drawingml/2006/table">
            <a:tbl>
              <a:tblPr firstRow="1" bandRow="1">
                <a:tableStyleId>{5C22544A-7EE6-4342-B048-85BDC9FD1C3A}</a:tableStyleId>
              </a:tblPr>
              <a:tblGrid>
                <a:gridCol w="1371601">
                  <a:extLst>
                    <a:ext uri="{9D8B030D-6E8A-4147-A177-3AD203B41FA5}">
                      <a16:colId xmlns:a16="http://schemas.microsoft.com/office/drawing/2014/main" val="20000"/>
                    </a:ext>
                  </a:extLst>
                </a:gridCol>
                <a:gridCol w="2751819">
                  <a:extLst>
                    <a:ext uri="{9D8B030D-6E8A-4147-A177-3AD203B41FA5}">
                      <a16:colId xmlns:a16="http://schemas.microsoft.com/office/drawing/2014/main" val="20001"/>
                    </a:ext>
                  </a:extLst>
                </a:gridCol>
                <a:gridCol w="1048656">
                  <a:extLst>
                    <a:ext uri="{9D8B030D-6E8A-4147-A177-3AD203B41FA5}">
                      <a16:colId xmlns:a16="http://schemas.microsoft.com/office/drawing/2014/main" val="20002"/>
                    </a:ext>
                  </a:extLst>
                </a:gridCol>
                <a:gridCol w="2977970">
                  <a:extLst>
                    <a:ext uri="{9D8B030D-6E8A-4147-A177-3AD203B41FA5}">
                      <a16:colId xmlns:a16="http://schemas.microsoft.com/office/drawing/2014/main" val="20003"/>
                    </a:ext>
                  </a:extLst>
                </a:gridCol>
                <a:gridCol w="4041952">
                  <a:extLst>
                    <a:ext uri="{9D8B030D-6E8A-4147-A177-3AD203B41FA5}">
                      <a16:colId xmlns:a16="http://schemas.microsoft.com/office/drawing/2014/main" val="20004"/>
                    </a:ext>
                  </a:extLst>
                </a:gridCol>
              </a:tblGrid>
              <a:tr h="307781">
                <a:tc>
                  <a:txBody>
                    <a:bodyPr/>
                    <a:lstStyle/>
                    <a:p>
                      <a:r>
                        <a:rPr lang="en-GB" sz="1600"/>
                        <a:t>Country</a:t>
                      </a:r>
                    </a:p>
                  </a:txBody>
                  <a:tcPr marL="64243" marR="64243" marT="32121" marB="32121"/>
                </a:tc>
                <a:tc>
                  <a:txBody>
                    <a:bodyPr/>
                    <a:lstStyle/>
                    <a:p>
                      <a:r>
                        <a:rPr lang="en-GB" sz="1600"/>
                        <a:t>Consultations</a:t>
                      </a:r>
                    </a:p>
                  </a:txBody>
                  <a:tcPr marL="64243" marR="64243" marT="32121" marB="32121"/>
                </a:tc>
                <a:tc>
                  <a:txBody>
                    <a:bodyPr/>
                    <a:lstStyle/>
                    <a:p>
                      <a:r>
                        <a:rPr lang="en-GB" sz="1600"/>
                        <a:t>Number</a:t>
                      </a:r>
                    </a:p>
                  </a:txBody>
                  <a:tcPr marL="64243" marR="64243" marT="32121" marB="32121"/>
                </a:tc>
                <a:tc>
                  <a:txBody>
                    <a:bodyPr/>
                    <a:lstStyle/>
                    <a:p>
                      <a:r>
                        <a:rPr lang="en-GB" sz="1600"/>
                        <a:t>Main Reason</a:t>
                      </a:r>
                    </a:p>
                  </a:txBody>
                  <a:tcPr marL="64243" marR="64243" marT="32121" marB="32121"/>
                </a:tc>
                <a:tc>
                  <a:txBody>
                    <a:bodyPr/>
                    <a:lstStyle/>
                    <a:p>
                      <a:r>
                        <a:rPr lang="en-GB" sz="1600" dirty="0"/>
                        <a:t>Leading Comments</a:t>
                      </a:r>
                    </a:p>
                  </a:txBody>
                  <a:tcPr marL="64243" marR="64243" marT="32121" marB="32121"/>
                </a:tc>
                <a:extLst>
                  <a:ext uri="{0D108BD9-81ED-4DB2-BD59-A6C34878D82A}">
                    <a16:rowId xmlns:a16="http://schemas.microsoft.com/office/drawing/2014/main" val="10000"/>
                  </a:ext>
                </a:extLst>
              </a:tr>
              <a:tr h="937334">
                <a:tc>
                  <a:txBody>
                    <a:bodyPr/>
                    <a:lstStyle/>
                    <a:p>
                      <a:pPr algn="ctr"/>
                      <a:r>
                        <a:rPr lang="en-GB" sz="1600"/>
                        <a:t>England</a:t>
                      </a:r>
                    </a:p>
                  </a:txBody>
                  <a:tcPr marL="64243" marR="64243" marT="32121" marB="32121"/>
                </a:tc>
                <a:tc>
                  <a:txBody>
                    <a:bodyPr/>
                    <a:lstStyle/>
                    <a:p>
                      <a:pPr algn="ctr"/>
                      <a:r>
                        <a:rPr lang="en-GB" sz="1600" dirty="0"/>
                        <a:t>Call for Evidence (2021); UK Consultation (2023)</a:t>
                      </a:r>
                    </a:p>
                  </a:txBody>
                  <a:tcPr marL="64243" marR="64243" marT="32121" marB="32121"/>
                </a:tc>
                <a:tc>
                  <a:txBody>
                    <a:bodyPr/>
                    <a:lstStyle/>
                    <a:p>
                      <a:pPr algn="ctr"/>
                      <a:r>
                        <a:rPr lang="en-GB" sz="1600"/>
                        <a:t>2</a:t>
                      </a:r>
                    </a:p>
                  </a:txBody>
                  <a:tcPr marL="64243" marR="64243" marT="32121" marB="32121"/>
                </a:tc>
                <a:tc>
                  <a:txBody>
                    <a:bodyPr/>
                    <a:lstStyle/>
                    <a:p>
                      <a:pPr algn="ctr"/>
                      <a:r>
                        <a:rPr lang="en-GB" sz="1600"/>
                        <a:t>Test policy support; move to ban</a:t>
                      </a:r>
                    </a:p>
                  </a:txBody>
                  <a:tcPr marL="64243" marR="64243" marT="32121" marB="32121"/>
                </a:tc>
                <a:tc>
                  <a:txBody>
                    <a:bodyPr/>
                    <a:lstStyle/>
                    <a:p>
                      <a:pPr algn="ctr"/>
                      <a:r>
                        <a:rPr lang="en-GB" sz="1600" dirty="0"/>
                        <a:t>Strong support (~96%); concerns on sewer blockages, microplastics, misleading 'flushable' claims</a:t>
                      </a:r>
                    </a:p>
                  </a:txBody>
                  <a:tcPr marL="64243" marR="64243" marT="32121" marB="32121"/>
                </a:tc>
                <a:extLst>
                  <a:ext uri="{0D108BD9-81ED-4DB2-BD59-A6C34878D82A}">
                    <a16:rowId xmlns:a16="http://schemas.microsoft.com/office/drawing/2014/main" val="10001"/>
                  </a:ext>
                </a:extLst>
              </a:tr>
              <a:tr h="937334">
                <a:tc>
                  <a:txBody>
                    <a:bodyPr/>
                    <a:lstStyle/>
                    <a:p>
                      <a:pPr algn="ctr"/>
                      <a:r>
                        <a:rPr lang="en-GB" sz="1600" dirty="0"/>
                        <a:t>Wales</a:t>
                      </a:r>
                    </a:p>
                  </a:txBody>
                  <a:tcPr marL="64243" marR="64243" marT="32121" marB="32121"/>
                </a:tc>
                <a:tc>
                  <a:txBody>
                    <a:bodyPr/>
                    <a:lstStyle/>
                    <a:p>
                      <a:pPr algn="ctr"/>
                      <a:r>
                        <a:rPr lang="fr-FR" sz="1600" dirty="0"/>
                        <a:t>SUP plastics consultation (</a:t>
                      </a:r>
                      <a:r>
                        <a:rPr lang="fr-FR" sz="1600" dirty="0">
                          <a:solidFill>
                            <a:srgbClr val="FF0000"/>
                          </a:solidFill>
                        </a:rPr>
                        <a:t>Oct,2020</a:t>
                      </a:r>
                      <a:r>
                        <a:rPr lang="fr-FR" sz="1600" dirty="0"/>
                        <a:t>)</a:t>
                      </a:r>
                    </a:p>
                    <a:p>
                      <a:pPr algn="ctr"/>
                      <a:endParaRPr lang="fr-FR" sz="1600" dirty="0"/>
                    </a:p>
                    <a:p>
                      <a:pPr algn="ctr"/>
                      <a:r>
                        <a:rPr lang="fr-FR" sz="1600" dirty="0"/>
                        <a:t> UK Consultation (2023)</a:t>
                      </a:r>
                    </a:p>
                  </a:txBody>
                  <a:tcPr marL="64243" marR="64243" marT="32121" marB="32121"/>
                </a:tc>
                <a:tc>
                  <a:txBody>
                    <a:bodyPr/>
                    <a:lstStyle/>
                    <a:p>
                      <a:pPr algn="ctr"/>
                      <a:r>
                        <a:rPr lang="en-GB" sz="1600"/>
                        <a:t>2</a:t>
                      </a:r>
                    </a:p>
                  </a:txBody>
                  <a:tcPr marL="64243" marR="64243" marT="32121" marB="32121"/>
                </a:tc>
                <a:tc>
                  <a:txBody>
                    <a:bodyPr/>
                    <a:lstStyle/>
                    <a:p>
                      <a:pPr algn="ctr"/>
                      <a:r>
                        <a:rPr lang="en-GB" sz="1600" dirty="0"/>
                        <a:t>Reduce single-use plastic pollution</a:t>
                      </a:r>
                    </a:p>
                  </a:txBody>
                  <a:tcPr marL="64243" marR="64243" marT="32121" marB="32121"/>
                </a:tc>
                <a:tc>
                  <a:txBody>
                    <a:bodyPr/>
                    <a:lstStyle/>
                    <a:p>
                      <a:pPr algn="ctr"/>
                      <a:r>
                        <a:rPr lang="en-GB" sz="1600" dirty="0"/>
                        <a:t>Support for action; suggestions for EPR, better labelling, biodegradable alternatives</a:t>
                      </a:r>
                    </a:p>
                  </a:txBody>
                  <a:tcPr marL="64243" marR="64243" marT="32121" marB="32121"/>
                </a:tc>
                <a:extLst>
                  <a:ext uri="{0D108BD9-81ED-4DB2-BD59-A6C34878D82A}">
                    <a16:rowId xmlns:a16="http://schemas.microsoft.com/office/drawing/2014/main" val="10002"/>
                  </a:ext>
                </a:extLst>
              </a:tr>
              <a:tr h="937334">
                <a:tc>
                  <a:txBody>
                    <a:bodyPr/>
                    <a:lstStyle/>
                    <a:p>
                      <a:pPr algn="ctr"/>
                      <a:r>
                        <a:rPr lang="en-GB" sz="1600"/>
                        <a:t>Scotland</a:t>
                      </a:r>
                    </a:p>
                  </a:txBody>
                  <a:tcPr marL="64243" marR="64243" marT="32121" marB="32121"/>
                </a:tc>
                <a:tc>
                  <a:txBody>
                    <a:bodyPr/>
                    <a:lstStyle/>
                    <a:p>
                      <a:pPr algn="ctr"/>
                      <a:r>
                        <a:rPr lang="en-GB" sz="1600" dirty="0"/>
                        <a:t>Marine Litter Strategy; UK Consultation (2021 &amp; </a:t>
                      </a:r>
                      <a:r>
                        <a:rPr lang="en-GB" sz="1600" dirty="0">
                          <a:solidFill>
                            <a:srgbClr val="FF0000"/>
                          </a:solidFill>
                        </a:rPr>
                        <a:t>2023</a:t>
                      </a:r>
                      <a:r>
                        <a:rPr lang="en-GB" sz="1600" dirty="0"/>
                        <a:t>)</a:t>
                      </a:r>
                      <a:br>
                        <a:rPr lang="en-GB" sz="1600" dirty="0"/>
                      </a:br>
                      <a:endParaRPr lang="en-GB" sz="1600" dirty="0"/>
                    </a:p>
                    <a:p>
                      <a:pPr algn="ctr"/>
                      <a:endParaRPr lang="en-GB" sz="1600" dirty="0"/>
                    </a:p>
                  </a:txBody>
                  <a:tcPr marL="64243" marR="64243" marT="32121" marB="32121"/>
                </a:tc>
                <a:tc>
                  <a:txBody>
                    <a:bodyPr/>
                    <a:lstStyle/>
                    <a:p>
                      <a:pPr algn="ctr"/>
                      <a:r>
                        <a:rPr lang="en-GB" sz="1600"/>
                        <a:t>2</a:t>
                      </a:r>
                    </a:p>
                  </a:txBody>
                  <a:tcPr marL="64243" marR="64243" marT="32121" marB="32121"/>
                </a:tc>
                <a:tc>
                  <a:txBody>
                    <a:bodyPr/>
                    <a:lstStyle/>
                    <a:p>
                      <a:pPr algn="ctr"/>
                      <a:r>
                        <a:rPr lang="en-GB" sz="1600" dirty="0"/>
                        <a:t>Address marine litter and sewage debris</a:t>
                      </a:r>
                    </a:p>
                  </a:txBody>
                  <a:tcPr marL="64243" marR="64243" marT="32121" marB="32121"/>
                </a:tc>
                <a:tc>
                  <a:txBody>
                    <a:bodyPr/>
                    <a:lstStyle/>
                    <a:p>
                      <a:pPr algn="ctr"/>
                      <a:r>
                        <a:rPr lang="en-GB" sz="1600" dirty="0"/>
                        <a:t>Support for ban; calls for stronger and faster action; support for EPR</a:t>
                      </a:r>
                    </a:p>
                  </a:txBody>
                  <a:tcPr marL="64243" marR="64243" marT="32121" marB="32121"/>
                </a:tc>
                <a:extLst>
                  <a:ext uri="{0D108BD9-81ED-4DB2-BD59-A6C34878D82A}">
                    <a16:rowId xmlns:a16="http://schemas.microsoft.com/office/drawing/2014/main" val="10003"/>
                  </a:ext>
                </a:extLst>
              </a:tr>
              <a:tr h="937334">
                <a:tc>
                  <a:txBody>
                    <a:bodyPr/>
                    <a:lstStyle/>
                    <a:p>
                      <a:pPr algn="ctr"/>
                      <a:r>
                        <a:rPr lang="en-GB" sz="1600"/>
                        <a:t>Northern Ireland</a:t>
                      </a:r>
                    </a:p>
                  </a:txBody>
                  <a:tcPr marL="64243" marR="64243" marT="32121" marB="32121"/>
                </a:tc>
                <a:tc>
                  <a:txBody>
                    <a:bodyPr/>
                    <a:lstStyle/>
                    <a:p>
                      <a:pPr algn="ctr"/>
                      <a:r>
                        <a:rPr lang="en-GB" sz="1600"/>
                        <a:t>UK Consultation (2023)</a:t>
                      </a:r>
                    </a:p>
                  </a:txBody>
                  <a:tcPr marL="64243" marR="64243" marT="32121" marB="32121"/>
                </a:tc>
                <a:tc>
                  <a:txBody>
                    <a:bodyPr/>
                    <a:lstStyle/>
                    <a:p>
                      <a:pPr algn="ctr"/>
                      <a:r>
                        <a:rPr lang="en-GB" sz="1600"/>
                        <a:t>1</a:t>
                      </a:r>
                    </a:p>
                  </a:txBody>
                  <a:tcPr marL="64243" marR="64243" marT="32121" marB="32121"/>
                </a:tc>
                <a:tc>
                  <a:txBody>
                    <a:bodyPr/>
                    <a:lstStyle/>
                    <a:p>
                      <a:pPr algn="ctr"/>
                      <a:r>
                        <a:rPr lang="en-GB" sz="1600"/>
                        <a:t>Align with UK-wide environmental action</a:t>
                      </a:r>
                    </a:p>
                  </a:txBody>
                  <a:tcPr marL="64243" marR="64243" marT="32121" marB="32121"/>
                </a:tc>
                <a:tc>
                  <a:txBody>
                    <a:bodyPr/>
                    <a:lstStyle/>
                    <a:p>
                      <a:pPr algn="ctr"/>
                      <a:r>
                        <a:rPr lang="en-GB" sz="1600" dirty="0"/>
                        <a:t>Strong support; need for medical/industrial exemptions</a:t>
                      </a:r>
                    </a:p>
                  </a:txBody>
                  <a:tcPr marL="64243" marR="64243" marT="32121" marB="32121"/>
                </a:tc>
                <a:extLst>
                  <a:ext uri="{0D108BD9-81ED-4DB2-BD59-A6C34878D82A}">
                    <a16:rowId xmlns:a16="http://schemas.microsoft.com/office/drawing/2014/main" val="10004"/>
                  </a:ext>
                </a:extLst>
              </a:tr>
              <a:tr h="727483">
                <a:tc>
                  <a:txBody>
                    <a:bodyPr/>
                    <a:lstStyle/>
                    <a:p>
                      <a:pPr algn="ctr"/>
                      <a:r>
                        <a:rPr lang="en-GB" sz="1600" dirty="0">
                          <a:highlight>
                            <a:srgbClr val="FFFF00"/>
                          </a:highlight>
                        </a:rPr>
                        <a:t>All UK Nations</a:t>
                      </a:r>
                    </a:p>
                  </a:txBody>
                  <a:tcPr marL="64243" marR="64243" marT="32121" marB="32121"/>
                </a:tc>
                <a:tc>
                  <a:txBody>
                    <a:bodyPr/>
                    <a:lstStyle/>
                    <a:p>
                      <a:pPr algn="ctr"/>
                      <a:r>
                        <a:rPr lang="en-GB" sz="1600" dirty="0">
                          <a:highlight>
                            <a:srgbClr val="FFFF00"/>
                          </a:highlight>
                        </a:rPr>
                        <a:t>Joint UK Consultation (2023)</a:t>
                      </a:r>
                    </a:p>
                  </a:txBody>
                  <a:tcPr marL="64243" marR="64243" marT="32121" marB="32121"/>
                </a:tc>
                <a:tc>
                  <a:txBody>
                    <a:bodyPr/>
                    <a:lstStyle/>
                    <a:p>
                      <a:pPr algn="ctr"/>
                      <a:r>
                        <a:rPr lang="en-GB" sz="1600" dirty="0"/>
                        <a:t>1</a:t>
                      </a:r>
                    </a:p>
                  </a:txBody>
                  <a:tcPr marL="64243" marR="64243" marT="32121" marB="32121"/>
                </a:tc>
                <a:tc>
                  <a:txBody>
                    <a:bodyPr/>
                    <a:lstStyle/>
                    <a:p>
                      <a:pPr algn="ctr"/>
                      <a:r>
                        <a:rPr lang="en-GB" sz="1600"/>
                        <a:t>Decide on ban scope and impacts</a:t>
                      </a:r>
                    </a:p>
                  </a:txBody>
                  <a:tcPr marL="64243" marR="64243" marT="32121" marB="32121"/>
                </a:tc>
                <a:tc>
                  <a:txBody>
                    <a:bodyPr/>
                    <a:lstStyle/>
                    <a:p>
                      <a:pPr algn="ctr"/>
                      <a:r>
                        <a:rPr lang="en-GB" sz="1600" dirty="0"/>
                        <a:t>95% support; concerns on costs, jobs, definitions; manufacture ban dropped</a:t>
                      </a:r>
                    </a:p>
                  </a:txBody>
                  <a:tcPr marL="64243" marR="64243" marT="32121" marB="32121"/>
                </a:tc>
                <a:extLst>
                  <a:ext uri="{0D108BD9-81ED-4DB2-BD59-A6C34878D82A}">
                    <a16:rowId xmlns:a16="http://schemas.microsoft.com/office/drawing/2014/main" val="10005"/>
                  </a:ext>
                </a:extLst>
              </a:tr>
            </a:tbl>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2" name="Ink 11">
                <a:extLst>
                  <a:ext uri="{FF2B5EF4-FFF2-40B4-BE49-F238E27FC236}">
                    <a16:creationId xmlns:a16="http://schemas.microsoft.com/office/drawing/2014/main" id="{ABC00412-AC75-D0BB-1956-662FDDDE9F63}"/>
                  </a:ext>
                </a:extLst>
              </p14:cNvPr>
              <p14:cNvContentPartPr/>
              <p14:nvPr/>
            </p14:nvContentPartPr>
            <p14:xfrm>
              <a:off x="5260250" y="825708"/>
              <a:ext cx="360" cy="360"/>
            </p14:xfrm>
          </p:contentPart>
        </mc:Choice>
        <mc:Fallback xmlns="">
          <p:pic>
            <p:nvPicPr>
              <p:cNvPr id="12" name="Ink 11">
                <a:extLst>
                  <a:ext uri="{FF2B5EF4-FFF2-40B4-BE49-F238E27FC236}">
                    <a16:creationId xmlns:a16="http://schemas.microsoft.com/office/drawing/2014/main" id="{ABC00412-AC75-D0BB-1956-662FDDDE9F63}"/>
                  </a:ext>
                </a:extLst>
              </p:cNvPr>
              <p:cNvPicPr/>
              <p:nvPr/>
            </p:nvPicPr>
            <p:blipFill>
              <a:blip r:embed="rId4"/>
              <a:stretch>
                <a:fillRect/>
              </a:stretch>
            </p:blipFill>
            <p:spPr>
              <a:xfrm>
                <a:off x="5224250" y="609708"/>
                <a:ext cx="7200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4" name="Ink 13">
                <a:extLst>
                  <a:ext uri="{FF2B5EF4-FFF2-40B4-BE49-F238E27FC236}">
                    <a16:creationId xmlns:a16="http://schemas.microsoft.com/office/drawing/2014/main" id="{3DACF466-287C-A330-C5BD-6E6452C4FFFF}"/>
                  </a:ext>
                </a:extLst>
              </p14:cNvPr>
              <p14:cNvContentPartPr/>
              <p14:nvPr/>
            </p14:nvContentPartPr>
            <p14:xfrm>
              <a:off x="4650410" y="334308"/>
              <a:ext cx="360" cy="360"/>
            </p14:xfrm>
          </p:contentPart>
        </mc:Choice>
        <mc:Fallback xmlns="">
          <p:pic>
            <p:nvPicPr>
              <p:cNvPr id="14" name="Ink 13">
                <a:extLst>
                  <a:ext uri="{FF2B5EF4-FFF2-40B4-BE49-F238E27FC236}">
                    <a16:creationId xmlns:a16="http://schemas.microsoft.com/office/drawing/2014/main" id="{3DACF466-287C-A330-C5BD-6E6452C4FFFF}"/>
                  </a:ext>
                </a:extLst>
              </p:cNvPr>
              <p:cNvPicPr/>
              <p:nvPr/>
            </p:nvPicPr>
            <p:blipFill>
              <a:blip r:embed="rId6"/>
              <a:stretch>
                <a:fillRect/>
              </a:stretch>
            </p:blipFill>
            <p:spPr>
              <a:xfrm>
                <a:off x="4632410" y="226308"/>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6" name="Ink 15">
                <a:extLst>
                  <a:ext uri="{FF2B5EF4-FFF2-40B4-BE49-F238E27FC236}">
                    <a16:creationId xmlns:a16="http://schemas.microsoft.com/office/drawing/2014/main" id="{224BFF14-5B29-F5F5-EB80-7214662C25C7}"/>
                  </a:ext>
                </a:extLst>
              </p14:cNvPr>
              <p14:cNvContentPartPr/>
              <p14:nvPr/>
            </p14:nvContentPartPr>
            <p14:xfrm>
              <a:off x="1963590" y="334668"/>
              <a:ext cx="2970000" cy="751902"/>
            </p14:xfrm>
          </p:contentPart>
        </mc:Choice>
        <mc:Fallback xmlns="">
          <p:pic>
            <p:nvPicPr>
              <p:cNvPr id="16" name="Ink 15">
                <a:extLst>
                  <a:ext uri="{FF2B5EF4-FFF2-40B4-BE49-F238E27FC236}">
                    <a16:creationId xmlns:a16="http://schemas.microsoft.com/office/drawing/2014/main" id="{224BFF14-5B29-F5F5-EB80-7214662C25C7}"/>
                  </a:ext>
                </a:extLst>
              </p:cNvPr>
              <p:cNvPicPr/>
              <p:nvPr/>
            </p:nvPicPr>
            <p:blipFill>
              <a:blip r:embed="rId8"/>
              <a:stretch>
                <a:fillRect/>
              </a:stretch>
            </p:blipFill>
            <p:spPr>
              <a:xfrm>
                <a:off x="1945590" y="226636"/>
                <a:ext cx="3005640" cy="96760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7" name="Ink 16">
                <a:extLst>
                  <a:ext uri="{FF2B5EF4-FFF2-40B4-BE49-F238E27FC236}">
                    <a16:creationId xmlns:a16="http://schemas.microsoft.com/office/drawing/2014/main" id="{A2FADC22-005E-4D57-FF78-10CF3F5118BC}"/>
                  </a:ext>
                </a:extLst>
              </p14:cNvPr>
              <p14:cNvContentPartPr/>
              <p14:nvPr/>
            </p14:nvContentPartPr>
            <p14:xfrm>
              <a:off x="7501970" y="-39372"/>
              <a:ext cx="360" cy="360"/>
            </p14:xfrm>
          </p:contentPart>
        </mc:Choice>
        <mc:Fallback xmlns="">
          <p:pic>
            <p:nvPicPr>
              <p:cNvPr id="17" name="Ink 16">
                <a:extLst>
                  <a:ext uri="{FF2B5EF4-FFF2-40B4-BE49-F238E27FC236}">
                    <a16:creationId xmlns:a16="http://schemas.microsoft.com/office/drawing/2014/main" id="{A2FADC22-005E-4D57-FF78-10CF3F5118BC}"/>
                  </a:ext>
                </a:extLst>
              </p:cNvPr>
              <p:cNvPicPr/>
              <p:nvPr/>
            </p:nvPicPr>
            <p:blipFill>
              <a:blip r:embed="rId10"/>
              <a:stretch>
                <a:fillRect/>
              </a:stretch>
            </p:blipFill>
            <p:spPr>
              <a:xfrm>
                <a:off x="7483970" y="-147372"/>
                <a:ext cx="36000" cy="216000"/>
              </a:xfrm>
              <a:prstGeom prst="rect">
                <a:avLst/>
              </a:prstGeom>
            </p:spPr>
          </p:pic>
        </mc:Fallback>
      </mc:AlternateContent>
      <p:sp>
        <p:nvSpPr>
          <p:cNvPr id="18" name="TextBox 17">
            <a:extLst>
              <a:ext uri="{FF2B5EF4-FFF2-40B4-BE49-F238E27FC236}">
                <a16:creationId xmlns:a16="http://schemas.microsoft.com/office/drawing/2014/main" id="{E47C3381-CB02-76FC-7EB3-5F3DB0992204}"/>
              </a:ext>
            </a:extLst>
          </p:cNvPr>
          <p:cNvSpPr txBox="1"/>
          <p:nvPr/>
        </p:nvSpPr>
        <p:spPr>
          <a:xfrm>
            <a:off x="0" y="6154547"/>
            <a:ext cx="12192000" cy="615553"/>
          </a:xfrm>
          <a:prstGeom prst="rect">
            <a:avLst/>
          </a:prstGeom>
          <a:noFill/>
        </p:spPr>
        <p:txBody>
          <a:bodyPr wrap="square" rtlCol="0">
            <a:spAutoFit/>
          </a:bodyPr>
          <a:lstStyle/>
          <a:p>
            <a:pPr algn="ctr"/>
            <a:r>
              <a:rPr lang="en-GB" sz="1700" dirty="0"/>
              <a:t>In the  UK the Environment is a “</a:t>
            </a:r>
            <a:r>
              <a:rPr lang="en-GB" sz="1700" b="1" dirty="0">
                <a:solidFill>
                  <a:srgbClr val="FF0000"/>
                </a:solidFill>
              </a:rPr>
              <a:t>Devolved power</a:t>
            </a:r>
            <a:r>
              <a:rPr lang="en-GB" sz="1700" dirty="0"/>
              <a:t>”, handled by  the  individual  Government , assemblies  etc. However</a:t>
            </a:r>
            <a:r>
              <a:rPr lang="en-GB" sz="1700" b="1" dirty="0"/>
              <a:t>, DEFRA </a:t>
            </a:r>
            <a:r>
              <a:rPr lang="en-GB" sz="1700" dirty="0"/>
              <a:t>(Department Environment, Food &amp; Rural Affairs) lead  the  last  consultation to give a  </a:t>
            </a:r>
            <a:r>
              <a:rPr lang="en-GB" sz="1700" b="1" dirty="0">
                <a:solidFill>
                  <a:srgbClr val="FF0000"/>
                </a:solidFill>
              </a:rPr>
              <a:t>harmonised  UK approach </a:t>
            </a:r>
          </a:p>
        </p:txBody>
      </p:sp>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88EE6EFD-09D9-E3BF-69B9-030BF24D7932}"/>
                  </a:ext>
                </a:extLst>
              </p14:cNvPr>
              <p14:cNvContentPartPr/>
              <p14:nvPr/>
            </p14:nvContentPartPr>
            <p14:xfrm>
              <a:off x="5260250" y="5085275"/>
              <a:ext cx="2955600" cy="1081440"/>
            </p14:xfrm>
          </p:contentPart>
        </mc:Choice>
        <mc:Fallback xmlns="">
          <p:pic>
            <p:nvPicPr>
              <p:cNvPr id="4" name="Ink 3">
                <a:extLst>
                  <a:ext uri="{FF2B5EF4-FFF2-40B4-BE49-F238E27FC236}">
                    <a16:creationId xmlns:a16="http://schemas.microsoft.com/office/drawing/2014/main" id="{88EE6EFD-09D9-E3BF-69B9-030BF24D7932}"/>
                  </a:ext>
                </a:extLst>
              </p:cNvPr>
              <p:cNvPicPr/>
              <p:nvPr/>
            </p:nvPicPr>
            <p:blipFill>
              <a:blip r:embed="rId12"/>
              <a:stretch>
                <a:fillRect/>
              </a:stretch>
            </p:blipFill>
            <p:spPr>
              <a:xfrm>
                <a:off x="5255570" y="5080955"/>
                <a:ext cx="2964240" cy="1090080"/>
              </a:xfrm>
              <a:prstGeom prst="rect">
                <a:avLst/>
              </a:prstGeom>
            </p:spPr>
          </p:pic>
        </mc:Fallback>
      </mc:AlternateContent>
    </p:spTree>
    <p:extLst>
      <p:ext uri="{BB962C8B-B14F-4D97-AF65-F5344CB8AC3E}">
        <p14:creationId xmlns:p14="http://schemas.microsoft.com/office/powerpoint/2010/main" val="3436155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714E-BF58-FE24-8CDF-646DCADF1A7C}"/>
              </a:ext>
            </a:extLst>
          </p:cNvPr>
          <p:cNvSpPr>
            <a:spLocks noGrp="1"/>
          </p:cNvSpPr>
          <p:nvPr>
            <p:ph type="title"/>
          </p:nvPr>
        </p:nvSpPr>
        <p:spPr>
          <a:xfrm>
            <a:off x="0" y="1"/>
            <a:ext cx="12192000" cy="990600"/>
          </a:xfrm>
        </p:spPr>
        <p:txBody>
          <a:bodyPr>
            <a:noAutofit/>
          </a:bodyPr>
          <a:lstStyle/>
          <a:p>
            <a:pPr algn="ctr"/>
            <a:r>
              <a:rPr lang="en-GB" sz="2400" dirty="0"/>
              <a:t>Look at the official minutes of  the two houses of the UK Government. The </a:t>
            </a:r>
            <a:r>
              <a:rPr lang="en-GB" sz="2400" dirty="0">
                <a:solidFill>
                  <a:srgbClr val="FF0000"/>
                </a:solidFill>
              </a:rPr>
              <a:t>House of Commons </a:t>
            </a:r>
            <a:r>
              <a:rPr lang="en-GB" sz="2400" dirty="0"/>
              <a:t>(03/11/2025) (</a:t>
            </a:r>
            <a:r>
              <a:rPr lang="en-GB" sz="2400" dirty="0">
                <a:solidFill>
                  <a:srgbClr val="FF0000"/>
                </a:solidFill>
              </a:rPr>
              <a:t>Excerpts</a:t>
            </a:r>
            <a:r>
              <a:rPr lang="en-GB" sz="2400" dirty="0"/>
              <a:t>)- </a:t>
            </a:r>
            <a:r>
              <a:rPr lang="en-GB" sz="2400" b="1" dirty="0"/>
              <a:t>Total Cross party support </a:t>
            </a:r>
            <a:r>
              <a:rPr lang="en-GB" sz="2400" dirty="0"/>
              <a:t>across </a:t>
            </a:r>
            <a:r>
              <a:rPr lang="en-GB" sz="2400" b="1" dirty="0"/>
              <a:t>all four  nations</a:t>
            </a:r>
            <a:r>
              <a:rPr lang="en-GB" sz="2400" dirty="0"/>
              <a:t>. </a:t>
            </a:r>
            <a:br>
              <a:rPr lang="en-GB" sz="2400" dirty="0"/>
            </a:br>
            <a:r>
              <a:rPr lang="en-GB" sz="2400" dirty="0"/>
              <a:t>(Reference UK Parliament (2025))</a:t>
            </a:r>
          </a:p>
        </p:txBody>
      </p:sp>
      <p:sp>
        <p:nvSpPr>
          <p:cNvPr id="6" name="TextBox 5">
            <a:extLst>
              <a:ext uri="{FF2B5EF4-FFF2-40B4-BE49-F238E27FC236}">
                <a16:creationId xmlns:a16="http://schemas.microsoft.com/office/drawing/2014/main" id="{9A891AEF-E47D-E70C-D00E-F2BEA2A28BE0}"/>
              </a:ext>
            </a:extLst>
          </p:cNvPr>
          <p:cNvSpPr txBox="1"/>
          <p:nvPr/>
        </p:nvSpPr>
        <p:spPr>
          <a:xfrm>
            <a:off x="0" y="945252"/>
            <a:ext cx="12192000" cy="5478423"/>
          </a:xfrm>
          <a:prstGeom prst="rect">
            <a:avLst/>
          </a:prstGeom>
          <a:noFill/>
        </p:spPr>
        <p:txBody>
          <a:bodyPr wrap="square">
            <a:spAutoFit/>
          </a:bodyPr>
          <a:lstStyle/>
          <a:p>
            <a:r>
              <a:rPr lang="en-GB" i="1" dirty="0">
                <a:solidFill>
                  <a:srgbClr val="4D4D4D"/>
                </a:solidFill>
                <a:latin typeface="National"/>
              </a:rPr>
              <a:t>“This action is part of a wider commitment to encourage more sustainable behaviours around the consumption of single-use plastic. Ultimately, we </a:t>
            </a:r>
            <a:r>
              <a:rPr lang="en-GB" sz="2000" i="1" dirty="0">
                <a:solidFill>
                  <a:srgbClr val="FF0000"/>
                </a:solidFill>
                <a:latin typeface="National"/>
              </a:rPr>
              <a:t>want to encourage a shift towards reusable and/or plastic-free alternatives”.</a:t>
            </a:r>
          </a:p>
          <a:p>
            <a:endParaRPr lang="en-GB" i="1" dirty="0">
              <a:solidFill>
                <a:srgbClr val="4D4D4D"/>
              </a:solidFill>
              <a:latin typeface="National"/>
            </a:endParaRPr>
          </a:p>
          <a:p>
            <a:r>
              <a:rPr lang="en-GB" i="1" dirty="0"/>
              <a:t>“I worked with water companies across the UK so that the campaigning on this issue would be less confusing. It was “fine to flush” in some areas and there were different campaigns by different water companies. Now there is a unified effort by all the water companies together to have the same public messaging(Bin The Wipe). </a:t>
            </a:r>
            <a:r>
              <a:rPr lang="en-GB" sz="2000" i="1" dirty="0">
                <a:solidFill>
                  <a:srgbClr val="FF0000"/>
                </a:solidFill>
              </a:rPr>
              <a:t>The main message must be: do not flush any wipes. No wipes are fine to flush”.</a:t>
            </a:r>
            <a:endParaRPr lang="en-GB" i="1" dirty="0">
              <a:solidFill>
                <a:srgbClr val="FF0000"/>
              </a:solidFill>
            </a:endParaRPr>
          </a:p>
          <a:p>
            <a:r>
              <a:rPr lang="en-GB" i="1" dirty="0"/>
              <a:t> “Scotland has plans to bring this measure in soon, and in November 2024 the Northern Ireland Executive notified the World Trade Organisation of their intent to legislate. We look forward to the Northern Ireland Executive introducing their regulations as soon as possible, so that the whole of the United Kingdom is lined up on this issue”. </a:t>
            </a:r>
          </a:p>
          <a:p>
            <a:r>
              <a:rPr lang="en-GB" i="1" dirty="0"/>
              <a:t>“I support the hon. Member for Putney and her </a:t>
            </a:r>
            <a:r>
              <a:rPr lang="en-GB" sz="2000" i="1" dirty="0">
                <a:solidFill>
                  <a:srgbClr val="042433"/>
                </a:solidFill>
              </a:rPr>
              <a:t>injunction that </a:t>
            </a:r>
            <a:r>
              <a:rPr lang="en-GB" sz="2000" i="1" dirty="0">
                <a:solidFill>
                  <a:srgbClr val="FF0000"/>
                </a:solidFill>
              </a:rPr>
              <a:t>people should stop flushing wet wipes down toilets</a:t>
            </a:r>
            <a:r>
              <a:rPr lang="en-GB" i="1" dirty="0"/>
              <a:t>. Unfortunately, this statutory instrument does not address that. I think the Minister could have taken the opportunity to impress upon the public that they must stop flushing wet wipes down into the sewage system. </a:t>
            </a:r>
            <a:r>
              <a:rPr lang="en-GB" b="1" i="1" dirty="0"/>
              <a:t>They cause incredible blockages</a:t>
            </a:r>
            <a:r>
              <a:rPr lang="en-GB" i="1" dirty="0"/>
              <a:t>, which cost millions of pounds to clear, put our water bills up, and pollute the environment. </a:t>
            </a:r>
            <a:r>
              <a:rPr lang="en-GB" b="1" i="1" dirty="0"/>
              <a:t>Even if there are no plastics in them, they will continue to cause that nuisance</a:t>
            </a:r>
            <a:r>
              <a:rPr lang="en-GB" i="1" dirty="0"/>
              <a:t>. We must not let it get into the consumer’s mind</a:t>
            </a:r>
            <a:r>
              <a:rPr lang="en-GB" i="1" dirty="0">
                <a:solidFill>
                  <a:srgbClr val="FF0000"/>
                </a:solidFill>
              </a:rPr>
              <a:t>, </a:t>
            </a:r>
            <a:r>
              <a:rPr lang="en-GB" i="1" dirty="0"/>
              <a:t>). </a:t>
            </a:r>
            <a:r>
              <a:rPr lang="en-GB" i="1" dirty="0">
                <a:solidFill>
                  <a:srgbClr val="FF0000"/>
                </a:solidFill>
              </a:rPr>
              <a:t>The main message must be: do not flush any wipes. No wipes are fine to flush”.</a:t>
            </a:r>
          </a:p>
          <a:p>
            <a:r>
              <a:rPr lang="en-GB" i="1" dirty="0"/>
              <a:t>“I am extremely pleased to support the draft regulations, but I call on the Government to do more to tackle microplastic pollution in our waterways and </a:t>
            </a:r>
            <a:r>
              <a:rPr lang="en-GB" b="1" i="1" dirty="0">
                <a:solidFill>
                  <a:srgbClr val="FF0000"/>
                </a:solidFill>
              </a:rPr>
              <a:t>improve labelling to ensure that single-use wet wipes are clearly marked “Do not flush”, </a:t>
            </a:r>
            <a:r>
              <a:rPr lang="en-GB" i="1" dirty="0"/>
              <a:t>as so many hon. Members this evening have highlighted”.</a:t>
            </a:r>
            <a:endParaRPr lang="en-GB" i="1" dirty="0">
              <a:solidFill>
                <a:srgbClr val="FF0000"/>
              </a:solidFill>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6E63996-CBB7-9BAD-DCB9-8E06BA2DC853}"/>
                  </a:ext>
                </a:extLst>
              </p14:cNvPr>
              <p14:cNvContentPartPr/>
              <p14:nvPr/>
            </p14:nvContentPartPr>
            <p14:xfrm>
              <a:off x="4208282" y="247125"/>
              <a:ext cx="7165734" cy="374400"/>
            </p14:xfrm>
          </p:contentPart>
        </mc:Choice>
        <mc:Fallback xmlns="">
          <p:pic>
            <p:nvPicPr>
              <p:cNvPr id="10" name="Ink 9">
                <a:extLst>
                  <a:ext uri="{FF2B5EF4-FFF2-40B4-BE49-F238E27FC236}">
                    <a16:creationId xmlns:a16="http://schemas.microsoft.com/office/drawing/2014/main" id="{76E63996-CBB7-9BAD-DCB9-8E06BA2DC853}"/>
                  </a:ext>
                </a:extLst>
              </p:cNvPr>
              <p:cNvPicPr/>
              <p:nvPr/>
            </p:nvPicPr>
            <p:blipFill>
              <a:blip r:embed="rId4"/>
              <a:stretch>
                <a:fillRect/>
              </a:stretch>
            </p:blipFill>
            <p:spPr>
              <a:xfrm>
                <a:off x="4190642" y="229125"/>
                <a:ext cx="7201374" cy="410040"/>
              </a:xfrm>
              <a:prstGeom prst="rect">
                <a:avLst/>
              </a:prstGeom>
            </p:spPr>
          </p:pic>
        </mc:Fallback>
      </mc:AlternateContent>
    </p:spTree>
    <p:extLst>
      <p:ext uri="{BB962C8B-B14F-4D97-AF65-F5344CB8AC3E}">
        <p14:creationId xmlns:p14="http://schemas.microsoft.com/office/powerpoint/2010/main" val="26226235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1237313-ab04-4b03-a9a5-132e7b25e63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DEA217A17B414ABA9F1B9F1E65F0B1" ma:contentTypeVersion="13" ma:contentTypeDescription="Create a new document." ma:contentTypeScope="" ma:versionID="4b7e57ef278530a514ecde7b5dd5c177">
  <xsd:schema xmlns:xsd="http://www.w3.org/2001/XMLSchema" xmlns:xs="http://www.w3.org/2001/XMLSchema" xmlns:p="http://schemas.microsoft.com/office/2006/metadata/properties" xmlns:ns3="e1237313-ab04-4b03-a9a5-132e7b25e635" targetNamespace="http://schemas.microsoft.com/office/2006/metadata/properties" ma:root="true" ma:fieldsID="a02e272879e9a68e74808e9ddf1cec62" ns3:_="">
    <xsd:import namespace="e1237313-ab04-4b03-a9a5-132e7b25e635"/>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BillingMetadata"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237313-ab04-4b03-a9a5-132e7b25e6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4024B7-DEC8-4EAA-A47A-5DE184D11D24}">
  <ds:schemaRefs>
    <ds:schemaRef ds:uri="e1237313-ab04-4b03-a9a5-132e7b25e635"/>
    <ds:schemaRef ds:uri="http://schemas.microsoft.com/office/2006/documentManagement/types"/>
    <ds:schemaRef ds:uri="http://purl.org/dc/elements/1.1/"/>
    <ds:schemaRef ds:uri="http://schemas.microsoft.com/office/2006/metadata/properties"/>
    <ds:schemaRef ds:uri="http://purl.org/dc/terms/"/>
    <ds:schemaRef ds:uri="http://purl.org/dc/dcmitype/"/>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458A9C1-EC76-469D-B835-1E02061C41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237313-ab04-4b03-a9a5-132e7b25e6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DB3F21-5328-4D5C-B731-C07B0A4974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37099</TotalTime>
  <Words>9035</Words>
  <Application>Microsoft Office PowerPoint</Application>
  <PresentationFormat>Widescreen</PresentationFormat>
  <Paragraphs>599</Paragraphs>
  <Slides>74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Aptos</vt:lpstr>
      <vt:lpstr>Aptos Display</vt:lpstr>
      <vt:lpstr>Aptos Narrow</vt:lpstr>
      <vt:lpstr>Arial</vt:lpstr>
      <vt:lpstr>Calibri</vt:lpstr>
      <vt:lpstr>National</vt:lpstr>
      <vt:lpstr>Office Theme</vt:lpstr>
      <vt:lpstr>PowerPoint Presentation</vt:lpstr>
      <vt:lpstr>M:  +447881940067 E:    David@davidejamesconsulting.co.uk  W:  https://davidejamesconsulting.co.uk  Enquiries@davidejamesconsulting.co.uk</vt:lpstr>
      <vt:lpstr>PowerPoint Presentation</vt:lpstr>
      <vt:lpstr>The United Kingdom of Great Britain  &amp; Northern Ireland</vt:lpstr>
      <vt:lpstr>The individual 4 nations Regulations of the  UK</vt:lpstr>
      <vt:lpstr>Where the 4 Regulations align</vt:lpstr>
      <vt:lpstr>PowerPoint Presentation</vt:lpstr>
      <vt:lpstr>Pre-Ban Consultations on Plastic Wet Wipes (UK Nations)</vt:lpstr>
      <vt:lpstr>Look at the official minutes of  the two houses of the UK Government. The House of Commons (03/11/2025) (Excerpts)- Total Cross party support across all four  nations.  (Reference UK Parliament (2025))</vt:lpstr>
      <vt:lpstr>The House of Lords (10/11/2025)(excerpts). See UK Parliament. House of Lords(2025)</vt:lpstr>
      <vt:lpstr>UK Market for Consumer/ retail Wet wipes- a journey</vt:lpstr>
      <vt:lpstr>PowerPoint Presentation</vt:lpstr>
      <vt:lpstr>What  types of wet wipe materials are  being supplied to the UK retail Market in 2026? </vt:lpstr>
      <vt:lpstr>Policy  trajectory (banning plastic in wipes)  cannot be understood  through  material substitution  alone. </vt:lpstr>
      <vt:lpstr>UK policy has moved from improving flushability to keeping wipes out of sewers altogether (only Pee, Poo and Paper is flushable).</vt:lpstr>
      <vt:lpstr>UK Sewerage Undertakers</vt:lpstr>
      <vt:lpstr>Core duties  of Sewerage  undertakers</vt:lpstr>
      <vt:lpstr>Google Alert terms.</vt:lpstr>
      <vt:lpstr>PowerPoint Presentation</vt:lpstr>
      <vt:lpstr>PowerPoint Presentation</vt:lpstr>
      <vt:lpstr>Independent Water Commission  (Cunliffe Review)</vt:lpstr>
      <vt:lpstr>Key Findings of the Independent Water Commission. 88 recommendations </vt:lpstr>
      <vt:lpstr>IWC specifically on Wet wipes</vt:lpstr>
      <vt:lpstr>Direct Excerpts from IWC final report- “Pre-Pipe solutions”</vt:lpstr>
      <vt:lpstr>UK GOVT  Water White paper  January 2026 UK  (A blueprint for future  water reform legislation)</vt:lpstr>
      <vt:lpstr>PowerPoint Presentation</vt:lpstr>
      <vt:lpstr>“Sewer Misuse Discussion Forum”.</vt:lpstr>
      <vt:lpstr>What is the extent of  the problem? Lateral drain &amp; Sewer Blockages.</vt:lpstr>
      <vt:lpstr>PowerPoint Presentation</vt:lpstr>
      <vt:lpstr>The Total number of  blockages  over financial years  23,24,25 and 26ytd(Feb) from one of the   nine  English  Sewerage undertakers   (Identity anonymised) – call it company “X”.</vt:lpstr>
      <vt:lpstr>The Top “causes” of Sewer blockage  over financial years  23,24,25 and 26ytd(Feb) from one of the   nine  English Sewerage undertakers  (Identity anonymised) –call it company  “X”</vt:lpstr>
      <vt:lpstr>The Top “causes” of  Lateral drain blockage  over financial years  23,24,25 and 26ytd(Feb) from one of the   9 English Sewerage undertakers  (Identity anonymised) –call it company  “X”</vt:lpstr>
      <vt:lpstr>The Top “causes” of  drain blockage  over financial years  23,24,25 and 26ytd(Feb) from one of the   nine English Sewerage undertakers  (Identity anonymised) –call it company  “X”</vt:lpstr>
      <vt:lpstr>The Top “causes” of Sewer blockage  over financial years  23,24,25  from one of the   nine  English Sewerage undertakers (Identity anonymised) –call it company  “Y”</vt:lpstr>
      <vt:lpstr>Monthly Sewer blockage by cause  over  years  23,24,25  from one of the   9 English Sewerage undertakers (Identity anonymised) –call it company  “Z”</vt:lpstr>
      <vt:lpstr>PowerPoint Presentation</vt:lpstr>
      <vt:lpstr>International Standard(IS)/ Technical Specification(TS)/Technical report (TR) “DELIVERABLES”</vt:lpstr>
      <vt:lpstr>PowerPoint Presentation</vt:lpstr>
      <vt:lpstr>PowerPoint Presentation</vt:lpstr>
      <vt:lpstr>PowerPoint Presentation</vt:lpstr>
      <vt:lpstr>PowerPoint Presentation</vt:lpstr>
      <vt:lpstr>Delegations to ISO TC 224 WG 10  Active participation is the best strategy!  - and for sure if  the process is ever resurrected.</vt:lpstr>
      <vt:lpstr>What should the wipes industry do next in relation to ISO?</vt:lpstr>
      <vt:lpstr>How will the Wastewater industry want to proceed with the  ISO process? (speculation)</vt:lpstr>
      <vt:lpstr>Interestingly the mantra  of the 3ps  was expounded by the UK. But surprisingly during this round  not by other    delegations  where the   country  may have  a EurEau Member organisations.  Exception = Sweden where it is illegal to  flush anything other than Pee, poo and paper in the toilet  So, what is going on in Europe?</vt:lpstr>
      <vt:lpstr>Directive 2019/904  Single Use Plastics  Directive: Evaluation /possible revision.  (Stay close to European Trade Associations e.g. EDANA)</vt:lpstr>
      <vt:lpstr>  CALL FOR EVIDENCE FOR AN EVALUATION Single-use plastics and fishing gear measures – evaluation  </vt:lpstr>
      <vt:lpstr>SUP Directive (EU) 2019/904 Call for Evidence – Purpose</vt:lpstr>
      <vt:lpstr> The Voice of Europe’s Water Sector:</vt:lpstr>
      <vt:lpstr>PowerPoint Presentation</vt:lpstr>
      <vt:lpstr>PowerPoint Presentation</vt:lpstr>
      <vt:lpstr>PowerPoint Presentation</vt:lpstr>
      <vt:lpstr>PowerPoint Presentation</vt:lpstr>
      <vt:lpstr>PowerPoint Presentation</vt:lpstr>
      <vt:lpstr>EU SUPD Targeted Consultation Key Summary</vt:lpstr>
      <vt:lpstr>PowerPoint Presentation</vt:lpstr>
      <vt:lpstr>PowerPoint Presentation</vt:lpstr>
      <vt:lpstr>PowerPoint Presentation</vt:lpstr>
      <vt:lpstr>PowerPoint Presentation</vt:lpstr>
      <vt:lpstr>Why the Netherlands Did Not Ban Wet Wipes  (Feb 2025)</vt:lpstr>
      <vt:lpstr>Republic of Ireland:  Wet Wipes Regulation – Signals vs Reality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keywords/>
  <dc:description>generated using python-pptx</dc:description>
  <cp:lastModifiedBy>David James</cp:lastModifiedBy>
  <cp:revision>17</cp:revision>
  <cp:lastPrinted>2026-06-09T08:26:06Z</cp:lastPrinted>
  <dcterms:created xsi:type="dcterms:W3CDTF">2013-01-27T09:14:16Z</dcterms:created>
  <dcterms:modified xsi:type="dcterms:W3CDTF">2026-06-25T12:52:05Z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0x01010041DEA217A17B414ABA9F1B9F1E65F0B1</vt:lpwstr>
  </property>
</Properties>
</file>